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2" r:id="rId3"/>
    <p:sldId id="336" r:id="rId4"/>
    <p:sldId id="337" r:id="rId5"/>
    <p:sldId id="328" r:id="rId6"/>
    <p:sldId id="340" r:id="rId7"/>
    <p:sldId id="276" r:id="rId8"/>
    <p:sldId id="341" r:id="rId9"/>
    <p:sldId id="338" r:id="rId10"/>
    <p:sldId id="344" r:id="rId11"/>
    <p:sldId id="342" r:id="rId12"/>
    <p:sldId id="350" r:id="rId13"/>
    <p:sldId id="259" r:id="rId14"/>
    <p:sldId id="348" r:id="rId15"/>
    <p:sldId id="265" r:id="rId16"/>
    <p:sldId id="345" r:id="rId17"/>
    <p:sldId id="273" r:id="rId18"/>
    <p:sldId id="346" r:id="rId19"/>
    <p:sldId id="347" r:id="rId20"/>
    <p:sldId id="349" r:id="rId21"/>
    <p:sldId id="343" r:id="rId22"/>
    <p:sldId id="272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EBF13-8D66-4968-9B5F-0BBCB49A51CD}" v="1828" dt="2022-09-20T06:57:09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59CC082A-C44B-4411-9E8D-3EC66633C6A9}"/>
    <pc:docChg chg="undo custSel addSld delSld modSld">
      <pc:chgData name="Tim Lagas" userId="dc19a49f-3731-4ec5-b698-cc42c7c8f0e3" providerId="ADAL" clId="{59CC082A-C44B-4411-9E8D-3EC66633C6A9}" dt="2022-06-27T13:02:42.665" v="98" actId="20577"/>
      <pc:docMkLst>
        <pc:docMk/>
      </pc:docMkLst>
      <pc:sldChg chg="modSp mod">
        <pc:chgData name="Tim Lagas" userId="dc19a49f-3731-4ec5-b698-cc42c7c8f0e3" providerId="ADAL" clId="{59CC082A-C44B-4411-9E8D-3EC66633C6A9}" dt="2022-06-27T12:50:05.023" v="42" actId="20577"/>
        <pc:sldMkLst>
          <pc:docMk/>
          <pc:sldMk cId="1829230297" sldId="259"/>
        </pc:sldMkLst>
        <pc:spChg chg="mod">
          <ac:chgData name="Tim Lagas" userId="dc19a49f-3731-4ec5-b698-cc42c7c8f0e3" providerId="ADAL" clId="{59CC082A-C44B-4411-9E8D-3EC66633C6A9}" dt="2022-06-27T12:50:05.023" v="42" actId="20577"/>
          <ac:spMkLst>
            <pc:docMk/>
            <pc:sldMk cId="1829230297" sldId="259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59CC082A-C44B-4411-9E8D-3EC66633C6A9}" dt="2022-06-27T12:53:21.067" v="50" actId="14100"/>
        <pc:sldMkLst>
          <pc:docMk/>
          <pc:sldMk cId="2546165309" sldId="274"/>
        </pc:sldMkLst>
        <pc:picChg chg="mod">
          <ac:chgData name="Tim Lagas" userId="dc19a49f-3731-4ec5-b698-cc42c7c8f0e3" providerId="ADAL" clId="{59CC082A-C44B-4411-9E8D-3EC66633C6A9}" dt="2022-06-27T12:53:13.763" v="46" actId="1076"/>
          <ac:picMkLst>
            <pc:docMk/>
            <pc:sldMk cId="2546165309" sldId="274"/>
            <ac:picMk id="3" creationId="{C0B56613-E436-4264-BC34-309EF8936E2C}"/>
          </ac:picMkLst>
        </pc:picChg>
        <pc:picChg chg="mod">
          <ac:chgData name="Tim Lagas" userId="dc19a49f-3731-4ec5-b698-cc42c7c8f0e3" providerId="ADAL" clId="{59CC082A-C44B-4411-9E8D-3EC66633C6A9}" dt="2022-06-27T12:53:21.067" v="50" actId="14100"/>
          <ac:picMkLst>
            <pc:docMk/>
            <pc:sldMk cId="2546165309" sldId="274"/>
            <ac:picMk id="4" creationId="{9C4DB871-561A-443F-9665-5E0E7CD01E85}"/>
          </ac:picMkLst>
        </pc:picChg>
        <pc:picChg chg="mod">
          <ac:chgData name="Tim Lagas" userId="dc19a49f-3731-4ec5-b698-cc42c7c8f0e3" providerId="ADAL" clId="{59CC082A-C44B-4411-9E8D-3EC66633C6A9}" dt="2022-06-27T12:53:06.925" v="43" actId="1076"/>
          <ac:picMkLst>
            <pc:docMk/>
            <pc:sldMk cId="2546165309" sldId="274"/>
            <ac:picMk id="5" creationId="{00000000-0000-0000-0000-000000000000}"/>
          </ac:picMkLst>
        </pc:picChg>
        <pc:picChg chg="mod">
          <ac:chgData name="Tim Lagas" userId="dc19a49f-3731-4ec5-b698-cc42c7c8f0e3" providerId="ADAL" clId="{59CC082A-C44B-4411-9E8D-3EC66633C6A9}" dt="2022-06-27T12:53:18.411" v="48" actId="14100"/>
          <ac:picMkLst>
            <pc:docMk/>
            <pc:sldMk cId="2546165309" sldId="274"/>
            <ac:picMk id="6" creationId="{00000000-0000-0000-0000-000000000000}"/>
          </ac:picMkLst>
        </pc:picChg>
      </pc:sldChg>
      <pc:sldChg chg="modSp add del mod">
        <pc:chgData name="Tim Lagas" userId="dc19a49f-3731-4ec5-b698-cc42c7c8f0e3" providerId="ADAL" clId="{59CC082A-C44B-4411-9E8D-3EC66633C6A9}" dt="2022-06-27T12:49:54.531" v="33" actId="47"/>
        <pc:sldMkLst>
          <pc:docMk/>
          <pc:sldMk cId="2202926653" sldId="275"/>
        </pc:sldMkLst>
        <pc:spChg chg="mod">
          <ac:chgData name="Tim Lagas" userId="dc19a49f-3731-4ec5-b698-cc42c7c8f0e3" providerId="ADAL" clId="{59CC082A-C44B-4411-9E8D-3EC66633C6A9}" dt="2022-06-27T12:49:48.772" v="30" actId="21"/>
          <ac:spMkLst>
            <pc:docMk/>
            <pc:sldMk cId="2202926653" sldId="275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59CC082A-C44B-4411-9E8D-3EC66633C6A9}" dt="2022-06-27T12:53:36.528" v="51" actId="12"/>
        <pc:sldMkLst>
          <pc:docMk/>
          <pc:sldMk cId="1305036497" sldId="278"/>
        </pc:sldMkLst>
        <pc:spChg chg="mod">
          <ac:chgData name="Tim Lagas" userId="dc19a49f-3731-4ec5-b698-cc42c7c8f0e3" providerId="ADAL" clId="{59CC082A-C44B-4411-9E8D-3EC66633C6A9}" dt="2022-06-27T12:53:36.528" v="51" actId="12"/>
          <ac:spMkLst>
            <pc:docMk/>
            <pc:sldMk cId="1305036497" sldId="278"/>
            <ac:spMk id="3" creationId="{00000000-0000-0000-0000-000000000000}"/>
          </ac:spMkLst>
        </pc:spChg>
      </pc:sldChg>
      <pc:sldChg chg="addSp delSp modSp mod">
        <pc:chgData name="Tim Lagas" userId="dc19a49f-3731-4ec5-b698-cc42c7c8f0e3" providerId="ADAL" clId="{59CC082A-C44B-4411-9E8D-3EC66633C6A9}" dt="2022-06-27T13:02:42.665" v="98" actId="20577"/>
        <pc:sldMkLst>
          <pc:docMk/>
          <pc:sldMk cId="432942389" sldId="279"/>
        </pc:sldMkLst>
        <pc:spChg chg="mod">
          <ac:chgData name="Tim Lagas" userId="dc19a49f-3731-4ec5-b698-cc42c7c8f0e3" providerId="ADAL" clId="{59CC082A-C44B-4411-9E8D-3EC66633C6A9}" dt="2022-06-27T12:58:26.402" v="78" actId="27636"/>
          <ac:spMkLst>
            <pc:docMk/>
            <pc:sldMk cId="432942389" sldId="279"/>
            <ac:spMk id="2" creationId="{63C881CC-B262-49B2-8826-7B1D889D7612}"/>
          </ac:spMkLst>
        </pc:spChg>
        <pc:spChg chg="mod">
          <ac:chgData name="Tim Lagas" userId="dc19a49f-3731-4ec5-b698-cc42c7c8f0e3" providerId="ADAL" clId="{59CC082A-C44B-4411-9E8D-3EC66633C6A9}" dt="2022-06-27T13:02:42.665" v="98" actId="20577"/>
          <ac:spMkLst>
            <pc:docMk/>
            <pc:sldMk cId="432942389" sldId="279"/>
            <ac:spMk id="3" creationId="{994E4B0B-79EB-4BD4-B337-93108B00AACC}"/>
          </ac:spMkLst>
        </pc:spChg>
        <pc:picChg chg="mod">
          <ac:chgData name="Tim Lagas" userId="dc19a49f-3731-4ec5-b698-cc42c7c8f0e3" providerId="ADAL" clId="{59CC082A-C44B-4411-9E8D-3EC66633C6A9}" dt="2022-06-27T12:58:02.365" v="68" actId="1076"/>
          <ac:picMkLst>
            <pc:docMk/>
            <pc:sldMk cId="432942389" sldId="279"/>
            <ac:picMk id="5" creationId="{8D05C104-8788-4383-82E7-41093A82EB3F}"/>
          </ac:picMkLst>
        </pc:picChg>
        <pc:picChg chg="del">
          <ac:chgData name="Tim Lagas" userId="dc19a49f-3731-4ec5-b698-cc42c7c8f0e3" providerId="ADAL" clId="{59CC082A-C44B-4411-9E8D-3EC66633C6A9}" dt="2022-06-27T12:56:57.673" v="52" actId="478"/>
          <ac:picMkLst>
            <pc:docMk/>
            <pc:sldMk cId="432942389" sldId="279"/>
            <ac:picMk id="7" creationId="{C222C31D-331B-4FF2-9A59-738516BA505C}"/>
          </ac:picMkLst>
        </pc:picChg>
        <pc:picChg chg="mod">
          <ac:chgData name="Tim Lagas" userId="dc19a49f-3731-4ec5-b698-cc42c7c8f0e3" providerId="ADAL" clId="{59CC082A-C44B-4411-9E8D-3EC66633C6A9}" dt="2022-06-27T12:58:47.825" v="83" actId="14100"/>
          <ac:picMkLst>
            <pc:docMk/>
            <pc:sldMk cId="432942389" sldId="279"/>
            <ac:picMk id="1026" creationId="{B624FD88-D709-296C-19B8-FE7A38D66143}"/>
          </ac:picMkLst>
        </pc:picChg>
        <pc:picChg chg="add mod">
          <ac:chgData name="Tim Lagas" userId="dc19a49f-3731-4ec5-b698-cc42c7c8f0e3" providerId="ADAL" clId="{59CC082A-C44B-4411-9E8D-3EC66633C6A9}" dt="2022-06-27T12:58:53.282" v="84" actId="14100"/>
          <ac:picMkLst>
            <pc:docMk/>
            <pc:sldMk cId="432942389" sldId="279"/>
            <ac:picMk id="2050" creationId="{254B65F0-E10E-FE15-E65A-141A354CC4FE}"/>
          </ac:picMkLst>
        </pc:picChg>
      </pc:sldChg>
      <pc:sldChg chg="modSp mod">
        <pc:chgData name="Tim Lagas" userId="dc19a49f-3731-4ec5-b698-cc42c7c8f0e3" providerId="ADAL" clId="{59CC082A-C44B-4411-9E8D-3EC66633C6A9}" dt="2022-06-27T13:02:18.895" v="86" actId="20577"/>
        <pc:sldMkLst>
          <pc:docMk/>
          <pc:sldMk cId="724771964" sldId="282"/>
        </pc:sldMkLst>
        <pc:spChg chg="mod">
          <ac:chgData name="Tim Lagas" userId="dc19a49f-3731-4ec5-b698-cc42c7c8f0e3" providerId="ADAL" clId="{59CC082A-C44B-4411-9E8D-3EC66633C6A9}" dt="2022-06-27T13:02:18.895" v="86" actId="20577"/>
          <ac:spMkLst>
            <pc:docMk/>
            <pc:sldMk cId="724771964" sldId="282"/>
            <ac:spMk id="4" creationId="{7E256807-68E5-45A0-8DD0-5696A7E4E94A}"/>
          </ac:spMkLst>
        </pc:spChg>
      </pc:sldChg>
      <pc:sldChg chg="modSp mod">
        <pc:chgData name="Tim Lagas" userId="dc19a49f-3731-4ec5-b698-cc42c7c8f0e3" providerId="ADAL" clId="{59CC082A-C44B-4411-9E8D-3EC66633C6A9}" dt="2022-06-27T13:02:29.195" v="89" actId="20577"/>
        <pc:sldMkLst>
          <pc:docMk/>
          <pc:sldMk cId="3366585734" sldId="328"/>
        </pc:sldMkLst>
        <pc:spChg chg="mod">
          <ac:chgData name="Tim Lagas" userId="dc19a49f-3731-4ec5-b698-cc42c7c8f0e3" providerId="ADAL" clId="{59CC082A-C44B-4411-9E8D-3EC66633C6A9}" dt="2022-06-27T13:02:29.195" v="89" actId="20577"/>
          <ac:spMkLst>
            <pc:docMk/>
            <pc:sldMk cId="3366585734" sldId="328"/>
            <ac:spMk id="2" creationId="{4487B8ED-6CF3-4220-9DF8-C912D594A3AD}"/>
          </ac:spMkLst>
        </pc:spChg>
        <pc:spChg chg="mod">
          <ac:chgData name="Tim Lagas" userId="dc19a49f-3731-4ec5-b698-cc42c7c8f0e3" providerId="ADAL" clId="{59CC082A-C44B-4411-9E8D-3EC66633C6A9}" dt="2022-06-27T12:49:52.830" v="32"/>
          <ac:spMkLst>
            <pc:docMk/>
            <pc:sldMk cId="3366585734" sldId="328"/>
            <ac:spMk id="3" creationId="{10BF9FE2-0B9B-49C3-978E-63845B117598}"/>
          </ac:spMkLst>
        </pc:spChg>
      </pc:sldChg>
      <pc:sldChg chg="modSp mod">
        <pc:chgData name="Tim Lagas" userId="dc19a49f-3731-4ec5-b698-cc42c7c8f0e3" providerId="ADAL" clId="{59CC082A-C44B-4411-9E8D-3EC66633C6A9}" dt="2022-06-27T10:58:26.241" v="6" actId="20577"/>
        <pc:sldMkLst>
          <pc:docMk/>
          <pc:sldMk cId="1364888011" sldId="336"/>
        </pc:sldMkLst>
        <pc:spChg chg="mod">
          <ac:chgData name="Tim Lagas" userId="dc19a49f-3731-4ec5-b698-cc42c7c8f0e3" providerId="ADAL" clId="{59CC082A-C44B-4411-9E8D-3EC66633C6A9}" dt="2022-06-27T10:58:26.241" v="6" actId="20577"/>
          <ac:spMkLst>
            <pc:docMk/>
            <pc:sldMk cId="1364888011" sldId="336"/>
            <ac:spMk id="3" creationId="{76D380B1-7184-4AD7-96A8-5D421148340A}"/>
          </ac:spMkLst>
        </pc:spChg>
      </pc:sldChg>
    </pc:docChg>
  </pc:docChgLst>
  <pc:docChgLst>
    <pc:chgData name="Tim Lagas" userId="dc19a49f-3731-4ec5-b698-cc42c7c8f0e3" providerId="ADAL" clId="{072EBF13-8D66-4968-9B5F-0BBCB49A51CD}"/>
    <pc:docChg chg="undo redo custSel addSld delSld modSld sldOrd">
      <pc:chgData name="Tim Lagas" userId="dc19a49f-3731-4ec5-b698-cc42c7c8f0e3" providerId="ADAL" clId="{072EBF13-8D66-4968-9B5F-0BBCB49A51CD}" dt="2022-09-20T06:57:00.166" v="4794" actId="20577"/>
      <pc:docMkLst>
        <pc:docMk/>
      </pc:docMkLst>
      <pc:sldChg chg="modSp mod">
        <pc:chgData name="Tim Lagas" userId="dc19a49f-3731-4ec5-b698-cc42c7c8f0e3" providerId="ADAL" clId="{072EBF13-8D66-4968-9B5F-0BBCB49A51CD}" dt="2022-09-19T19:51:37.659" v="2250" actId="255"/>
        <pc:sldMkLst>
          <pc:docMk/>
          <pc:sldMk cId="1829230297" sldId="259"/>
        </pc:sldMkLst>
        <pc:spChg chg="mod">
          <ac:chgData name="Tim Lagas" userId="dc19a49f-3731-4ec5-b698-cc42c7c8f0e3" providerId="ADAL" clId="{072EBF13-8D66-4968-9B5F-0BBCB49A51CD}" dt="2022-09-19T19:43:30.981" v="1727" actId="113"/>
          <ac:spMkLst>
            <pc:docMk/>
            <pc:sldMk cId="1829230297" sldId="259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19T19:51:37.659" v="2250" actId="255"/>
          <ac:spMkLst>
            <pc:docMk/>
            <pc:sldMk cId="1829230297" sldId="259"/>
            <ac:spMk id="3" creationId="{00000000-0000-0000-0000-000000000000}"/>
          </ac:spMkLst>
        </pc:spChg>
      </pc:sldChg>
      <pc:sldChg chg="delSp modSp del mod">
        <pc:chgData name="Tim Lagas" userId="dc19a49f-3731-4ec5-b698-cc42c7c8f0e3" providerId="ADAL" clId="{072EBF13-8D66-4968-9B5F-0BBCB49A51CD}" dt="2022-09-19T20:22:04.182" v="3338" actId="47"/>
        <pc:sldMkLst>
          <pc:docMk/>
          <pc:sldMk cId="700638556" sldId="260"/>
        </pc:sldMkLst>
        <pc:picChg chg="del mod">
          <ac:chgData name="Tim Lagas" userId="dc19a49f-3731-4ec5-b698-cc42c7c8f0e3" providerId="ADAL" clId="{072EBF13-8D66-4968-9B5F-0BBCB49A51CD}" dt="2022-09-19T19:51:54.450" v="2251" actId="478"/>
          <ac:picMkLst>
            <pc:docMk/>
            <pc:sldMk cId="700638556" sldId="260"/>
            <ac:picMk id="7" creationId="{00000000-0000-0000-0000-000000000000}"/>
          </ac:picMkLst>
        </pc:picChg>
      </pc:sldChg>
      <pc:sldChg chg="addSp delSp modSp mod">
        <pc:chgData name="Tim Lagas" userId="dc19a49f-3731-4ec5-b698-cc42c7c8f0e3" providerId="ADAL" clId="{072EBF13-8D66-4968-9B5F-0BBCB49A51CD}" dt="2022-09-19T20:01:42.411" v="2348" actId="1076"/>
        <pc:sldMkLst>
          <pc:docMk/>
          <pc:sldMk cId="2386637686" sldId="265"/>
        </pc:sldMkLst>
        <pc:spChg chg="del mod">
          <ac:chgData name="Tim Lagas" userId="dc19a49f-3731-4ec5-b698-cc42c7c8f0e3" providerId="ADAL" clId="{072EBF13-8D66-4968-9B5F-0BBCB49A51CD}" dt="2022-09-19T20:01:31.078" v="2344" actId="478"/>
          <ac:spMkLst>
            <pc:docMk/>
            <pc:sldMk cId="2386637686" sldId="265"/>
            <ac:spMk id="2" creationId="{00000000-0000-0000-0000-000000000000}"/>
          </ac:spMkLst>
        </pc:spChg>
        <pc:picChg chg="mod ord">
          <ac:chgData name="Tim Lagas" userId="dc19a49f-3731-4ec5-b698-cc42c7c8f0e3" providerId="ADAL" clId="{072EBF13-8D66-4968-9B5F-0BBCB49A51CD}" dt="2022-09-19T19:55:56.333" v="2288" actId="166"/>
          <ac:picMkLst>
            <pc:docMk/>
            <pc:sldMk cId="2386637686" sldId="265"/>
            <ac:picMk id="7" creationId="{00000000-0000-0000-0000-000000000000}"/>
          </ac:picMkLst>
        </pc:picChg>
        <pc:picChg chg="del">
          <ac:chgData name="Tim Lagas" userId="dc19a49f-3731-4ec5-b698-cc42c7c8f0e3" providerId="ADAL" clId="{072EBF13-8D66-4968-9B5F-0BBCB49A51CD}" dt="2022-09-19T19:53:22.014" v="2267" actId="478"/>
          <ac:picMkLst>
            <pc:docMk/>
            <pc:sldMk cId="2386637686" sldId="265"/>
            <ac:picMk id="9" creationId="{00000000-0000-0000-0000-000000000000}"/>
          </ac:picMkLst>
        </pc:picChg>
        <pc:picChg chg="mod">
          <ac:chgData name="Tim Lagas" userId="dc19a49f-3731-4ec5-b698-cc42c7c8f0e3" providerId="ADAL" clId="{072EBF13-8D66-4968-9B5F-0BBCB49A51CD}" dt="2022-09-19T20:01:42.411" v="2348" actId="1076"/>
          <ac:picMkLst>
            <pc:docMk/>
            <pc:sldMk cId="2386637686" sldId="265"/>
            <ac:picMk id="11" creationId="{00000000-0000-0000-0000-000000000000}"/>
          </ac:picMkLst>
        </pc:picChg>
        <pc:picChg chg="del mod">
          <ac:chgData name="Tim Lagas" userId="dc19a49f-3731-4ec5-b698-cc42c7c8f0e3" providerId="ADAL" clId="{072EBF13-8D66-4968-9B5F-0BBCB49A51CD}" dt="2022-09-19T19:52:51.366" v="2260" actId="478"/>
          <ac:picMkLst>
            <pc:docMk/>
            <pc:sldMk cId="2386637686" sldId="265"/>
            <ac:picMk id="1032" creationId="{00000000-0000-0000-0000-000000000000}"/>
          </ac:picMkLst>
        </pc:picChg>
        <pc:picChg chg="add del mod">
          <ac:chgData name="Tim Lagas" userId="dc19a49f-3731-4ec5-b698-cc42c7c8f0e3" providerId="ADAL" clId="{072EBF13-8D66-4968-9B5F-0BBCB49A51CD}" dt="2022-09-19T20:01:10.788" v="2343" actId="478"/>
          <ac:picMkLst>
            <pc:docMk/>
            <pc:sldMk cId="2386637686" sldId="265"/>
            <ac:picMk id="5122" creationId="{1FDC854B-E80D-D72A-4201-D349876475E1}"/>
          </ac:picMkLst>
        </pc:picChg>
        <pc:picChg chg="add mod">
          <ac:chgData name="Tim Lagas" userId="dc19a49f-3731-4ec5-b698-cc42c7c8f0e3" providerId="ADAL" clId="{072EBF13-8D66-4968-9B5F-0BBCB49A51CD}" dt="2022-09-19T20:00:28.131" v="2332" actId="1076"/>
          <ac:picMkLst>
            <pc:docMk/>
            <pc:sldMk cId="2386637686" sldId="265"/>
            <ac:picMk id="5124" creationId="{E97BFC31-0AB3-10B4-8750-E2C6051A05A9}"/>
          </ac:picMkLst>
        </pc:picChg>
        <pc:picChg chg="add del mod">
          <ac:chgData name="Tim Lagas" userId="dc19a49f-3731-4ec5-b698-cc42c7c8f0e3" providerId="ADAL" clId="{072EBF13-8D66-4968-9B5F-0BBCB49A51CD}" dt="2022-09-19T20:00:09.492" v="2326" actId="478"/>
          <ac:picMkLst>
            <pc:docMk/>
            <pc:sldMk cId="2386637686" sldId="265"/>
            <ac:picMk id="5126" creationId="{B53B845D-189B-92F0-8927-DEA487BFC161}"/>
          </ac:picMkLst>
        </pc:picChg>
        <pc:picChg chg="add del mod">
          <ac:chgData name="Tim Lagas" userId="dc19a49f-3731-4ec5-b698-cc42c7c8f0e3" providerId="ADAL" clId="{072EBF13-8D66-4968-9B5F-0BBCB49A51CD}" dt="2022-09-19T19:58:24.876" v="2305" actId="478"/>
          <ac:picMkLst>
            <pc:docMk/>
            <pc:sldMk cId="2386637686" sldId="265"/>
            <ac:picMk id="5128" creationId="{F52E4744-0C7D-A436-6AFF-1CFF8F3D2FF4}"/>
          </ac:picMkLst>
        </pc:picChg>
        <pc:picChg chg="add del mod">
          <ac:chgData name="Tim Lagas" userId="dc19a49f-3731-4ec5-b698-cc42c7c8f0e3" providerId="ADAL" clId="{072EBF13-8D66-4968-9B5F-0BBCB49A51CD}" dt="2022-09-19T19:55:37.813" v="2283" actId="478"/>
          <ac:picMkLst>
            <pc:docMk/>
            <pc:sldMk cId="2386637686" sldId="265"/>
            <ac:picMk id="5130" creationId="{F2C14692-45ED-2C5B-D6AD-2B64280D4C12}"/>
          </ac:picMkLst>
        </pc:picChg>
        <pc:picChg chg="add mod">
          <ac:chgData name="Tim Lagas" userId="dc19a49f-3731-4ec5-b698-cc42c7c8f0e3" providerId="ADAL" clId="{072EBF13-8D66-4968-9B5F-0BBCB49A51CD}" dt="2022-09-19T19:57:51.891" v="2304" actId="166"/>
          <ac:picMkLst>
            <pc:docMk/>
            <pc:sldMk cId="2386637686" sldId="265"/>
            <ac:picMk id="5132" creationId="{5317483C-CC90-244A-8D52-756B4308F5AE}"/>
          </ac:picMkLst>
        </pc:picChg>
        <pc:picChg chg="add mod">
          <ac:chgData name="Tim Lagas" userId="dc19a49f-3731-4ec5-b698-cc42c7c8f0e3" providerId="ADAL" clId="{072EBF13-8D66-4968-9B5F-0BBCB49A51CD}" dt="2022-09-19T19:56:46.195" v="2296" actId="1076"/>
          <ac:picMkLst>
            <pc:docMk/>
            <pc:sldMk cId="2386637686" sldId="265"/>
            <ac:picMk id="5134" creationId="{5D73EB71-AAFD-BF36-F1FE-8B5F916203D4}"/>
          </ac:picMkLst>
        </pc:picChg>
        <pc:picChg chg="add mod">
          <ac:chgData name="Tim Lagas" userId="dc19a49f-3731-4ec5-b698-cc42c7c8f0e3" providerId="ADAL" clId="{072EBF13-8D66-4968-9B5F-0BBCB49A51CD}" dt="2022-09-19T19:57:49.915" v="2303" actId="1076"/>
          <ac:picMkLst>
            <pc:docMk/>
            <pc:sldMk cId="2386637686" sldId="265"/>
            <ac:picMk id="5136" creationId="{CF908013-FED0-CA4B-CDE1-85D2A57E452E}"/>
          </ac:picMkLst>
        </pc:picChg>
        <pc:picChg chg="add mod">
          <ac:chgData name="Tim Lagas" userId="dc19a49f-3731-4ec5-b698-cc42c7c8f0e3" providerId="ADAL" clId="{072EBF13-8D66-4968-9B5F-0BBCB49A51CD}" dt="2022-09-19T20:00:15.859" v="2328" actId="1076"/>
          <ac:picMkLst>
            <pc:docMk/>
            <pc:sldMk cId="2386637686" sldId="265"/>
            <ac:picMk id="5138" creationId="{3C631DCA-3AAC-E426-F221-355F510E3E11}"/>
          </ac:picMkLst>
        </pc:picChg>
        <pc:picChg chg="add mod">
          <ac:chgData name="Tim Lagas" userId="dc19a49f-3731-4ec5-b698-cc42c7c8f0e3" providerId="ADAL" clId="{072EBF13-8D66-4968-9B5F-0BBCB49A51CD}" dt="2022-09-19T20:00:20.196" v="2329" actId="1076"/>
          <ac:picMkLst>
            <pc:docMk/>
            <pc:sldMk cId="2386637686" sldId="265"/>
            <ac:picMk id="5140" creationId="{C660D3E3-F76E-B909-5CA3-42B86068C98D}"/>
          </ac:picMkLst>
        </pc:picChg>
        <pc:picChg chg="add mod">
          <ac:chgData name="Tim Lagas" userId="dc19a49f-3731-4ec5-b698-cc42c7c8f0e3" providerId="ADAL" clId="{072EBF13-8D66-4968-9B5F-0BBCB49A51CD}" dt="2022-09-19T20:00:56.143" v="2340" actId="1076"/>
          <ac:picMkLst>
            <pc:docMk/>
            <pc:sldMk cId="2386637686" sldId="265"/>
            <ac:picMk id="5142" creationId="{841AA537-BB95-9CB1-5D94-FBB67610953C}"/>
          </ac:picMkLst>
        </pc:picChg>
        <pc:picChg chg="add mod">
          <ac:chgData name="Tim Lagas" userId="dc19a49f-3731-4ec5-b698-cc42c7c8f0e3" providerId="ADAL" clId="{072EBF13-8D66-4968-9B5F-0BBCB49A51CD}" dt="2022-09-19T20:01:03.668" v="2342" actId="1076"/>
          <ac:picMkLst>
            <pc:docMk/>
            <pc:sldMk cId="2386637686" sldId="265"/>
            <ac:picMk id="5144" creationId="{FE207DF3-95C0-2C8E-66AA-1FC65FB17424}"/>
          </ac:picMkLst>
        </pc:picChg>
        <pc:picChg chg="add mod">
          <ac:chgData name="Tim Lagas" userId="dc19a49f-3731-4ec5-b698-cc42c7c8f0e3" providerId="ADAL" clId="{072EBF13-8D66-4968-9B5F-0BBCB49A51CD}" dt="2022-09-19T20:01:38.379" v="2347" actId="1076"/>
          <ac:picMkLst>
            <pc:docMk/>
            <pc:sldMk cId="2386637686" sldId="265"/>
            <ac:picMk id="5146" creationId="{6BABDD54-6D9B-63CC-CDAD-959ED400D6C9}"/>
          </ac:picMkLst>
        </pc:picChg>
      </pc:sldChg>
      <pc:sldChg chg="addSp modSp mod">
        <pc:chgData name="Tim Lagas" userId="dc19a49f-3731-4ec5-b698-cc42c7c8f0e3" providerId="ADAL" clId="{072EBF13-8D66-4968-9B5F-0BBCB49A51CD}" dt="2022-09-20T06:49:43.405" v="4582" actId="27636"/>
        <pc:sldMkLst>
          <pc:docMk/>
          <pc:sldMk cId="769903791" sldId="272"/>
        </pc:sldMkLst>
        <pc:spChg chg="mod">
          <ac:chgData name="Tim Lagas" userId="dc19a49f-3731-4ec5-b698-cc42c7c8f0e3" providerId="ADAL" clId="{072EBF13-8D66-4968-9B5F-0BBCB49A51CD}" dt="2022-09-20T06:49:43.405" v="4582" actId="27636"/>
          <ac:spMkLst>
            <pc:docMk/>
            <pc:sldMk cId="769903791" sldId="272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20T06:48:59.781" v="4571" actId="255"/>
          <ac:spMkLst>
            <pc:docMk/>
            <pc:sldMk cId="769903791" sldId="272"/>
            <ac:spMk id="3" creationId="{00000000-0000-0000-0000-000000000000}"/>
          </ac:spMkLst>
        </pc:spChg>
        <pc:picChg chg="add mod">
          <ac:chgData name="Tim Lagas" userId="dc19a49f-3731-4ec5-b698-cc42c7c8f0e3" providerId="ADAL" clId="{072EBF13-8D66-4968-9B5F-0BBCB49A51CD}" dt="2022-09-20T06:48:11.160" v="4563" actId="1076"/>
          <ac:picMkLst>
            <pc:docMk/>
            <pc:sldMk cId="769903791" sldId="272"/>
            <ac:picMk id="12290" creationId="{DD8830BD-345E-6BC9-185B-28AA885BF753}"/>
          </ac:picMkLst>
        </pc:picChg>
      </pc:sldChg>
      <pc:sldChg chg="addSp modSp mod modAnim">
        <pc:chgData name="Tim Lagas" userId="dc19a49f-3731-4ec5-b698-cc42c7c8f0e3" providerId="ADAL" clId="{072EBF13-8D66-4968-9B5F-0BBCB49A51CD}" dt="2022-09-20T06:31:08.275" v="4058"/>
        <pc:sldMkLst>
          <pc:docMk/>
          <pc:sldMk cId="158562777" sldId="273"/>
        </pc:sldMkLst>
        <pc:spChg chg="mod">
          <ac:chgData name="Tim Lagas" userId="dc19a49f-3731-4ec5-b698-cc42c7c8f0e3" providerId="ADAL" clId="{072EBF13-8D66-4968-9B5F-0BBCB49A51CD}" dt="2022-09-19T20:16:11.253" v="2991" actId="20577"/>
          <ac:spMkLst>
            <pc:docMk/>
            <pc:sldMk cId="158562777" sldId="273"/>
            <ac:spMk id="3" creationId="{00000000-0000-0000-0000-000000000000}"/>
          </ac:spMkLst>
        </pc:spChg>
        <pc:picChg chg="add mod">
          <ac:chgData name="Tim Lagas" userId="dc19a49f-3731-4ec5-b698-cc42c7c8f0e3" providerId="ADAL" clId="{072EBF13-8D66-4968-9B5F-0BBCB49A51CD}" dt="2022-09-19T20:09:25.344" v="2814"/>
          <ac:picMkLst>
            <pc:docMk/>
            <pc:sldMk cId="158562777" sldId="273"/>
            <ac:picMk id="7170" creationId="{A2B398BA-3C9E-5D08-A0E1-5E7C37999D7C}"/>
          </ac:picMkLst>
        </pc:picChg>
      </pc:sldChg>
      <pc:sldChg chg="del">
        <pc:chgData name="Tim Lagas" userId="dc19a49f-3731-4ec5-b698-cc42c7c8f0e3" providerId="ADAL" clId="{072EBF13-8D66-4968-9B5F-0BBCB49A51CD}" dt="2022-09-19T20:07:57.067" v="2798" actId="47"/>
        <pc:sldMkLst>
          <pc:docMk/>
          <pc:sldMk cId="2546165309" sldId="274"/>
        </pc:sldMkLst>
      </pc:sldChg>
      <pc:sldChg chg="addSp delSp modSp mod ord modAnim">
        <pc:chgData name="Tim Lagas" userId="dc19a49f-3731-4ec5-b698-cc42c7c8f0e3" providerId="ADAL" clId="{072EBF13-8D66-4968-9B5F-0BBCB49A51CD}" dt="2022-09-19T19:28:23.654" v="1223" actId="113"/>
        <pc:sldMkLst>
          <pc:docMk/>
          <pc:sldMk cId="236588932" sldId="276"/>
        </pc:sldMkLst>
        <pc:spChg chg="mod">
          <ac:chgData name="Tim Lagas" userId="dc19a49f-3731-4ec5-b698-cc42c7c8f0e3" providerId="ADAL" clId="{072EBF13-8D66-4968-9B5F-0BBCB49A51CD}" dt="2022-09-19T19:28:23.654" v="1223" actId="113"/>
          <ac:spMkLst>
            <pc:docMk/>
            <pc:sldMk cId="236588932" sldId="276"/>
            <ac:spMk id="2" creationId="{00000000-0000-0000-0000-000000000000}"/>
          </ac:spMkLst>
        </pc:spChg>
        <pc:spChg chg="add del mod">
          <ac:chgData name="Tim Lagas" userId="dc19a49f-3731-4ec5-b698-cc42c7c8f0e3" providerId="ADAL" clId="{072EBF13-8D66-4968-9B5F-0BBCB49A51CD}" dt="2022-09-19T19:13:15.272" v="1086" actId="20577"/>
          <ac:spMkLst>
            <pc:docMk/>
            <pc:sldMk cId="236588932" sldId="276"/>
            <ac:spMk id="3" creationId="{00000000-0000-0000-0000-000000000000}"/>
          </ac:spMkLst>
        </pc:spChg>
        <pc:spChg chg="add del">
          <ac:chgData name="Tim Lagas" userId="dc19a49f-3731-4ec5-b698-cc42c7c8f0e3" providerId="ADAL" clId="{072EBF13-8D66-4968-9B5F-0BBCB49A51CD}" dt="2022-09-19T19:04:04.519" v="816" actId="478"/>
          <ac:spMkLst>
            <pc:docMk/>
            <pc:sldMk cId="236588932" sldId="276"/>
            <ac:spMk id="6" creationId="{51016BB0-8697-3A5B-AF72-7A95C896E39B}"/>
          </ac:spMkLst>
        </pc:spChg>
        <pc:spChg chg="add del mod">
          <ac:chgData name="Tim Lagas" userId="dc19a49f-3731-4ec5-b698-cc42c7c8f0e3" providerId="ADAL" clId="{072EBF13-8D66-4968-9B5F-0BBCB49A51CD}" dt="2022-09-19T19:04:16.784" v="818" actId="478"/>
          <ac:spMkLst>
            <pc:docMk/>
            <pc:sldMk cId="236588932" sldId="276"/>
            <ac:spMk id="7" creationId="{E827506D-5F03-3D12-8C0C-9DC1DC55E4FC}"/>
          </ac:spMkLst>
        </pc:spChg>
        <pc:spChg chg="add del mod">
          <ac:chgData name="Tim Lagas" userId="dc19a49f-3731-4ec5-b698-cc42c7c8f0e3" providerId="ADAL" clId="{072EBF13-8D66-4968-9B5F-0BBCB49A51CD}" dt="2022-09-19T19:04:01.267" v="815" actId="478"/>
          <ac:spMkLst>
            <pc:docMk/>
            <pc:sldMk cId="236588932" sldId="276"/>
            <ac:spMk id="8" creationId="{3D47C99C-55F6-3C5E-0298-4428DF9E2132}"/>
          </ac:spMkLst>
        </pc:spChg>
        <pc:spChg chg="add">
          <ac:chgData name="Tim Lagas" userId="dc19a49f-3731-4ec5-b698-cc42c7c8f0e3" providerId="ADAL" clId="{072EBF13-8D66-4968-9B5F-0BBCB49A51CD}" dt="2022-09-19T19:04:14.913" v="817"/>
          <ac:spMkLst>
            <pc:docMk/>
            <pc:sldMk cId="236588932" sldId="276"/>
            <ac:spMk id="9" creationId="{CAFBB1D2-BE2D-E4CE-F52B-552CD083CC4C}"/>
          </ac:spMkLst>
        </pc:spChg>
        <pc:picChg chg="del">
          <ac:chgData name="Tim Lagas" userId="dc19a49f-3731-4ec5-b698-cc42c7c8f0e3" providerId="ADAL" clId="{072EBF13-8D66-4968-9B5F-0BBCB49A51CD}" dt="2022-09-19T18:57:38.495" v="630" actId="478"/>
          <ac:picMkLst>
            <pc:docMk/>
            <pc:sldMk cId="236588932" sldId="276"/>
            <ac:picMk id="4" creationId="{00000000-0000-0000-0000-000000000000}"/>
          </ac:picMkLst>
        </pc:picChg>
        <pc:picChg chg="del">
          <ac:chgData name="Tim Lagas" userId="dc19a49f-3731-4ec5-b698-cc42c7c8f0e3" providerId="ADAL" clId="{072EBF13-8D66-4968-9B5F-0BBCB49A51CD}" dt="2022-09-19T18:57:39.311" v="631" actId="478"/>
          <ac:picMkLst>
            <pc:docMk/>
            <pc:sldMk cId="236588932" sldId="276"/>
            <ac:picMk id="5" creationId="{00000000-0000-0000-0000-000000000000}"/>
          </ac:picMkLst>
        </pc:picChg>
        <pc:picChg chg="add mod">
          <ac:chgData name="Tim Lagas" userId="dc19a49f-3731-4ec5-b698-cc42c7c8f0e3" providerId="ADAL" clId="{072EBF13-8D66-4968-9B5F-0BBCB49A51CD}" dt="2022-09-19T19:06:10.872" v="905" actId="1076"/>
          <ac:picMkLst>
            <pc:docMk/>
            <pc:sldMk cId="236588932" sldId="276"/>
            <ac:picMk id="11" creationId="{D14607DE-F1F5-0B9E-931E-C63CA6BF2ABE}"/>
          </ac:picMkLst>
        </pc:picChg>
        <pc:picChg chg="add del mod">
          <ac:chgData name="Tim Lagas" userId="dc19a49f-3731-4ec5-b698-cc42c7c8f0e3" providerId="ADAL" clId="{072EBF13-8D66-4968-9B5F-0BBCB49A51CD}" dt="2022-09-19T19:03:52.013" v="811" actId="478"/>
          <ac:picMkLst>
            <pc:docMk/>
            <pc:sldMk cId="236588932" sldId="276"/>
            <ac:picMk id="1026" creationId="{FA0B2245-2E41-6C09-00CC-432425C8FBAA}"/>
          </ac:picMkLst>
        </pc:picChg>
      </pc:sldChg>
      <pc:sldChg chg="modSp del mod ord">
        <pc:chgData name="Tim Lagas" userId="dc19a49f-3731-4ec5-b698-cc42c7c8f0e3" providerId="ADAL" clId="{072EBF13-8D66-4968-9B5F-0BBCB49A51CD}" dt="2022-09-20T06:46:03.283" v="4518" actId="47"/>
        <pc:sldMkLst>
          <pc:docMk/>
          <pc:sldMk cId="2191676785" sldId="277"/>
        </pc:sldMkLst>
        <pc:spChg chg="mod">
          <ac:chgData name="Tim Lagas" userId="dc19a49f-3731-4ec5-b698-cc42c7c8f0e3" providerId="ADAL" clId="{072EBF13-8D66-4968-9B5F-0BBCB49A51CD}" dt="2022-09-19T20:27:53.790" v="3720" actId="20577"/>
          <ac:spMkLst>
            <pc:docMk/>
            <pc:sldMk cId="2191676785" sldId="277"/>
            <ac:spMk id="3" creationId="{00000000-0000-0000-0000-000000000000}"/>
          </ac:spMkLst>
        </pc:spChg>
      </pc:sldChg>
      <pc:sldChg chg="modSp del mod">
        <pc:chgData name="Tim Lagas" userId="dc19a49f-3731-4ec5-b698-cc42c7c8f0e3" providerId="ADAL" clId="{072EBF13-8D66-4968-9B5F-0BBCB49A51CD}" dt="2022-09-20T06:50:36.422" v="4584" actId="47"/>
        <pc:sldMkLst>
          <pc:docMk/>
          <pc:sldMk cId="1305036497" sldId="278"/>
        </pc:sldMkLst>
        <pc:spChg chg="mod">
          <ac:chgData name="Tim Lagas" userId="dc19a49f-3731-4ec5-b698-cc42c7c8f0e3" providerId="ADAL" clId="{072EBF13-8D66-4968-9B5F-0BBCB49A51CD}" dt="2022-09-19T20:28:18.030" v="3739" actId="21"/>
          <ac:spMkLst>
            <pc:docMk/>
            <pc:sldMk cId="1305036497" sldId="278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19T20:29:16.924" v="3823" actId="20577"/>
          <ac:spMkLst>
            <pc:docMk/>
            <pc:sldMk cId="1305036497" sldId="278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072EBF13-8D66-4968-9B5F-0BBCB49A51CD}" dt="2022-09-19T17:58:53.012" v="270" actId="20577"/>
        <pc:sldMkLst>
          <pc:docMk/>
          <pc:sldMk cId="724771964" sldId="282"/>
        </pc:sldMkLst>
        <pc:spChg chg="mod">
          <ac:chgData name="Tim Lagas" userId="dc19a49f-3731-4ec5-b698-cc42c7c8f0e3" providerId="ADAL" clId="{072EBF13-8D66-4968-9B5F-0BBCB49A51CD}" dt="2022-09-19T14:00:26.242" v="0" actId="20577"/>
          <ac:spMkLst>
            <pc:docMk/>
            <pc:sldMk cId="724771964" sldId="282"/>
            <ac:spMk id="4" creationId="{7E256807-68E5-45A0-8DD0-5696A7E4E94A}"/>
          </ac:spMkLst>
        </pc:spChg>
        <pc:spChg chg="mod">
          <ac:chgData name="Tim Lagas" userId="dc19a49f-3731-4ec5-b698-cc42c7c8f0e3" providerId="ADAL" clId="{072EBF13-8D66-4968-9B5F-0BBCB49A51CD}" dt="2022-09-19T17:58:53.012" v="270" actId="20577"/>
          <ac:spMkLst>
            <pc:docMk/>
            <pc:sldMk cId="724771964" sldId="282"/>
            <ac:spMk id="6" creationId="{81B96BA2-902A-4078-8942-E8A2417A9A29}"/>
          </ac:spMkLst>
        </pc:spChg>
        <pc:graphicFrameChg chg="mod modGraphic">
          <ac:chgData name="Tim Lagas" userId="dc19a49f-3731-4ec5-b698-cc42c7c8f0e3" providerId="ADAL" clId="{072EBF13-8D66-4968-9B5F-0BBCB49A51CD}" dt="2022-09-19T17:54:58.778" v="239" actId="20577"/>
          <ac:graphicFrameMkLst>
            <pc:docMk/>
            <pc:sldMk cId="724771964" sldId="282"/>
            <ac:graphicFrameMk id="7" creationId="{E301E4D4-09EB-42FE-AC70-36D3DFBAE62B}"/>
          </ac:graphicFrameMkLst>
        </pc:graphicFrameChg>
      </pc:sldChg>
      <pc:sldChg chg="addSp modSp mod">
        <pc:chgData name="Tim Lagas" userId="dc19a49f-3731-4ec5-b698-cc42c7c8f0e3" providerId="ADAL" clId="{072EBF13-8D66-4968-9B5F-0BBCB49A51CD}" dt="2022-09-20T06:49:12.831" v="4575" actId="6549"/>
        <pc:sldMkLst>
          <pc:docMk/>
          <pc:sldMk cId="3366585734" sldId="328"/>
        </pc:sldMkLst>
        <pc:spChg chg="mod">
          <ac:chgData name="Tim Lagas" userId="dc19a49f-3731-4ec5-b698-cc42c7c8f0e3" providerId="ADAL" clId="{072EBF13-8D66-4968-9B5F-0BBCB49A51CD}" dt="2022-09-20T06:49:12.831" v="4575" actId="6549"/>
          <ac:spMkLst>
            <pc:docMk/>
            <pc:sldMk cId="3366585734" sldId="328"/>
            <ac:spMk id="2" creationId="{4487B8ED-6CF3-4220-9DF8-C912D594A3AD}"/>
          </ac:spMkLst>
        </pc:spChg>
        <pc:spChg chg="mod">
          <ac:chgData name="Tim Lagas" userId="dc19a49f-3731-4ec5-b698-cc42c7c8f0e3" providerId="ADAL" clId="{072EBF13-8D66-4968-9B5F-0BBCB49A51CD}" dt="2022-09-20T06:48:44.621" v="4569" actId="255"/>
          <ac:spMkLst>
            <pc:docMk/>
            <pc:sldMk cId="3366585734" sldId="328"/>
            <ac:spMk id="3" creationId="{10BF9FE2-0B9B-49C3-978E-63845B117598}"/>
          </ac:spMkLst>
        </pc:spChg>
        <pc:picChg chg="add mod">
          <ac:chgData name="Tim Lagas" userId="dc19a49f-3731-4ec5-b698-cc42c7c8f0e3" providerId="ADAL" clId="{072EBF13-8D66-4968-9B5F-0BBCB49A51CD}" dt="2022-09-20T06:48:26.517" v="4564"/>
          <ac:picMkLst>
            <pc:docMk/>
            <pc:sldMk cId="3366585734" sldId="328"/>
            <ac:picMk id="4" creationId="{C05C3BB6-1F05-3249-6457-CCD49BE54D10}"/>
          </ac:picMkLst>
        </pc:picChg>
      </pc:sldChg>
      <pc:sldChg chg="addSp modSp mod">
        <pc:chgData name="Tim Lagas" userId="dc19a49f-3731-4ec5-b698-cc42c7c8f0e3" providerId="ADAL" clId="{072EBF13-8D66-4968-9B5F-0BBCB49A51CD}" dt="2022-09-19T19:07:34.639" v="922" actId="1076"/>
        <pc:sldMkLst>
          <pc:docMk/>
          <pc:sldMk cId="1364888011" sldId="336"/>
        </pc:sldMkLst>
        <pc:spChg chg="mod">
          <ac:chgData name="Tim Lagas" userId="dc19a49f-3731-4ec5-b698-cc42c7c8f0e3" providerId="ADAL" clId="{072EBF13-8D66-4968-9B5F-0BBCB49A51CD}" dt="2022-09-19T19:07:09.137" v="914" actId="1076"/>
          <ac:spMkLst>
            <pc:docMk/>
            <pc:sldMk cId="1364888011" sldId="336"/>
            <ac:spMk id="3" creationId="{76D380B1-7184-4AD7-96A8-5D421148340A}"/>
          </ac:spMkLst>
        </pc:spChg>
        <pc:picChg chg="add mod">
          <ac:chgData name="Tim Lagas" userId="dc19a49f-3731-4ec5-b698-cc42c7c8f0e3" providerId="ADAL" clId="{072EBF13-8D66-4968-9B5F-0BBCB49A51CD}" dt="2022-09-19T19:07:29.672" v="919" actId="1076"/>
          <ac:picMkLst>
            <pc:docMk/>
            <pc:sldMk cId="1364888011" sldId="336"/>
            <ac:picMk id="2050" creationId="{3E399D8A-6129-00E4-FA6F-15AC380D42BC}"/>
          </ac:picMkLst>
        </pc:picChg>
        <pc:picChg chg="add mod">
          <ac:chgData name="Tim Lagas" userId="dc19a49f-3731-4ec5-b698-cc42c7c8f0e3" providerId="ADAL" clId="{072EBF13-8D66-4968-9B5F-0BBCB49A51CD}" dt="2022-09-19T19:07:34.639" v="922" actId="1076"/>
          <ac:picMkLst>
            <pc:docMk/>
            <pc:sldMk cId="1364888011" sldId="336"/>
            <ac:picMk id="2052" creationId="{F8D66C6F-1814-B0AC-917E-D1343B3AABE0}"/>
          </ac:picMkLst>
        </pc:picChg>
      </pc:sldChg>
      <pc:sldChg chg="modSp new mod ord modAnim">
        <pc:chgData name="Tim Lagas" userId="dc19a49f-3731-4ec5-b698-cc42c7c8f0e3" providerId="ADAL" clId="{072EBF13-8D66-4968-9B5F-0BBCB49A51CD}" dt="2022-09-20T06:24:40.775" v="3853" actId="20577"/>
        <pc:sldMkLst>
          <pc:docMk/>
          <pc:sldMk cId="1472977567" sldId="337"/>
        </pc:sldMkLst>
        <pc:spChg chg="mod">
          <ac:chgData name="Tim Lagas" userId="dc19a49f-3731-4ec5-b698-cc42c7c8f0e3" providerId="ADAL" clId="{072EBF13-8D66-4968-9B5F-0BBCB49A51CD}" dt="2022-09-19T14:09:27.585" v="104" actId="113"/>
          <ac:spMkLst>
            <pc:docMk/>
            <pc:sldMk cId="1472977567" sldId="337"/>
            <ac:spMk id="2" creationId="{26936E3A-B3B9-45E1-5165-5E7BC86E6C53}"/>
          </ac:spMkLst>
        </pc:spChg>
        <pc:spChg chg="mod">
          <ac:chgData name="Tim Lagas" userId="dc19a49f-3731-4ec5-b698-cc42c7c8f0e3" providerId="ADAL" clId="{072EBF13-8D66-4968-9B5F-0BBCB49A51CD}" dt="2022-09-20T06:24:40.775" v="3853" actId="20577"/>
          <ac:spMkLst>
            <pc:docMk/>
            <pc:sldMk cId="1472977567" sldId="337"/>
            <ac:spMk id="3" creationId="{0583F978-9288-0C8F-B721-A978CE7332F2}"/>
          </ac:spMkLst>
        </pc:spChg>
      </pc:sldChg>
      <pc:sldChg chg="delSp modSp add mod ord">
        <pc:chgData name="Tim Lagas" userId="dc19a49f-3731-4ec5-b698-cc42c7c8f0e3" providerId="ADAL" clId="{072EBF13-8D66-4968-9B5F-0BBCB49A51CD}" dt="2022-09-20T06:26:31.501" v="3858" actId="20577"/>
        <pc:sldMkLst>
          <pc:docMk/>
          <pc:sldMk cId="2859072454" sldId="338"/>
        </pc:sldMkLst>
        <pc:spChg chg="mod">
          <ac:chgData name="Tim Lagas" userId="dc19a49f-3731-4ec5-b698-cc42c7c8f0e3" providerId="ADAL" clId="{072EBF13-8D66-4968-9B5F-0BBCB49A51CD}" dt="2022-09-19T19:34:40.977" v="1456" actId="113"/>
          <ac:spMkLst>
            <pc:docMk/>
            <pc:sldMk cId="2859072454" sldId="338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20T06:26:31.501" v="3858" actId="20577"/>
          <ac:spMkLst>
            <pc:docMk/>
            <pc:sldMk cId="2859072454" sldId="338"/>
            <ac:spMk id="3" creationId="{00000000-0000-0000-0000-000000000000}"/>
          </ac:spMkLst>
        </pc:spChg>
        <pc:picChg chg="del">
          <ac:chgData name="Tim Lagas" userId="dc19a49f-3731-4ec5-b698-cc42c7c8f0e3" providerId="ADAL" clId="{072EBF13-8D66-4968-9B5F-0BBCB49A51CD}" dt="2022-09-19T18:56:55.360" v="520" actId="478"/>
          <ac:picMkLst>
            <pc:docMk/>
            <pc:sldMk cId="2859072454" sldId="338"/>
            <ac:picMk id="4" creationId="{00000000-0000-0000-0000-000000000000}"/>
          </ac:picMkLst>
        </pc:picChg>
        <pc:picChg chg="del">
          <ac:chgData name="Tim Lagas" userId="dc19a49f-3731-4ec5-b698-cc42c7c8f0e3" providerId="ADAL" clId="{072EBF13-8D66-4968-9B5F-0BBCB49A51CD}" dt="2022-09-19T18:56:54.772" v="519" actId="478"/>
          <ac:picMkLst>
            <pc:docMk/>
            <pc:sldMk cId="2859072454" sldId="338"/>
            <ac:picMk id="5" creationId="{00000000-0000-0000-0000-000000000000}"/>
          </ac:picMkLst>
        </pc:picChg>
      </pc:sldChg>
      <pc:sldChg chg="add del ord">
        <pc:chgData name="Tim Lagas" userId="dc19a49f-3731-4ec5-b698-cc42c7c8f0e3" providerId="ADAL" clId="{072EBF13-8D66-4968-9B5F-0BBCB49A51CD}" dt="2022-09-19T19:05:53.996" v="887" actId="47"/>
        <pc:sldMkLst>
          <pc:docMk/>
          <pc:sldMk cId="3481488117" sldId="339"/>
        </pc:sldMkLst>
      </pc:sldChg>
      <pc:sldChg chg="addSp delSp modSp add mod ord modAnim">
        <pc:chgData name="Tim Lagas" userId="dc19a49f-3731-4ec5-b698-cc42c7c8f0e3" providerId="ADAL" clId="{072EBF13-8D66-4968-9B5F-0BBCB49A51CD}" dt="2022-09-19T19:28:39.173" v="1225" actId="20577"/>
        <pc:sldMkLst>
          <pc:docMk/>
          <pc:sldMk cId="1709317058" sldId="340"/>
        </pc:sldMkLst>
        <pc:spChg chg="mod">
          <ac:chgData name="Tim Lagas" userId="dc19a49f-3731-4ec5-b698-cc42c7c8f0e3" providerId="ADAL" clId="{072EBF13-8D66-4968-9B5F-0BBCB49A51CD}" dt="2022-09-19T19:28:39.173" v="1225" actId="20577"/>
          <ac:spMkLst>
            <pc:docMk/>
            <pc:sldMk cId="1709317058" sldId="340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19T19:27:16.514" v="1214" actId="14100"/>
          <ac:spMkLst>
            <pc:docMk/>
            <pc:sldMk cId="1709317058" sldId="340"/>
            <ac:spMk id="3" creationId="{00000000-0000-0000-0000-000000000000}"/>
          </ac:spMkLst>
        </pc:spChg>
        <pc:picChg chg="add del mod">
          <ac:chgData name="Tim Lagas" userId="dc19a49f-3731-4ec5-b698-cc42c7c8f0e3" providerId="ADAL" clId="{072EBF13-8D66-4968-9B5F-0BBCB49A51CD}" dt="2022-09-19T19:25:52.492" v="1208"/>
          <ac:picMkLst>
            <pc:docMk/>
            <pc:sldMk cId="1709317058" sldId="340"/>
            <ac:picMk id="3074" creationId="{AAD80CF2-BEEF-72AD-12E0-6CEAB2049A22}"/>
          </ac:picMkLst>
        </pc:picChg>
        <pc:picChg chg="add mod">
          <ac:chgData name="Tim Lagas" userId="dc19a49f-3731-4ec5-b698-cc42c7c8f0e3" providerId="ADAL" clId="{072EBF13-8D66-4968-9B5F-0BBCB49A51CD}" dt="2022-09-19T19:28:17.253" v="1221" actId="1076"/>
          <ac:picMkLst>
            <pc:docMk/>
            <pc:sldMk cId="1709317058" sldId="340"/>
            <ac:picMk id="3076" creationId="{A43150D5-A6EB-95D9-3B4C-2E5B372A76EC}"/>
          </ac:picMkLst>
        </pc:picChg>
        <pc:picChg chg="add mod">
          <ac:chgData name="Tim Lagas" userId="dc19a49f-3731-4ec5-b698-cc42c7c8f0e3" providerId="ADAL" clId="{072EBF13-8D66-4968-9B5F-0BBCB49A51CD}" dt="2022-09-19T19:28:13.262" v="1220" actId="1076"/>
          <ac:picMkLst>
            <pc:docMk/>
            <pc:sldMk cId="1709317058" sldId="340"/>
            <ac:picMk id="3078" creationId="{018756F1-3C5F-CD71-B1DE-FA607D3DA178}"/>
          </ac:picMkLst>
        </pc:picChg>
      </pc:sldChg>
      <pc:sldChg chg="addSp delSp modSp add mod modAnim">
        <pc:chgData name="Tim Lagas" userId="dc19a49f-3731-4ec5-b698-cc42c7c8f0e3" providerId="ADAL" clId="{072EBF13-8D66-4968-9B5F-0BBCB49A51CD}" dt="2022-09-19T19:28:27.655" v="1224" actId="113"/>
        <pc:sldMkLst>
          <pc:docMk/>
          <pc:sldMk cId="2977604304" sldId="341"/>
        </pc:sldMkLst>
        <pc:spChg chg="mod">
          <ac:chgData name="Tim Lagas" userId="dc19a49f-3731-4ec5-b698-cc42c7c8f0e3" providerId="ADAL" clId="{072EBF13-8D66-4968-9B5F-0BBCB49A51CD}" dt="2022-09-19T19:28:27.655" v="1224" actId="113"/>
          <ac:spMkLst>
            <pc:docMk/>
            <pc:sldMk cId="2977604304" sldId="341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19T19:21:03.097" v="1201" actId="20577"/>
          <ac:spMkLst>
            <pc:docMk/>
            <pc:sldMk cId="2977604304" sldId="341"/>
            <ac:spMk id="3" creationId="{00000000-0000-0000-0000-000000000000}"/>
          </ac:spMkLst>
        </pc:spChg>
        <pc:picChg chg="add mod">
          <ac:chgData name="Tim Lagas" userId="dc19a49f-3731-4ec5-b698-cc42c7c8f0e3" providerId="ADAL" clId="{072EBF13-8D66-4968-9B5F-0BBCB49A51CD}" dt="2022-09-19T19:19:38.742" v="1196" actId="1076"/>
          <ac:picMkLst>
            <pc:docMk/>
            <pc:sldMk cId="2977604304" sldId="341"/>
            <ac:picMk id="4" creationId="{1579955B-FD4A-0224-62A3-6BA3A5CB6FAC}"/>
          </ac:picMkLst>
        </pc:picChg>
        <pc:picChg chg="add mod">
          <ac:chgData name="Tim Lagas" userId="dc19a49f-3731-4ec5-b698-cc42c7c8f0e3" providerId="ADAL" clId="{072EBF13-8D66-4968-9B5F-0BBCB49A51CD}" dt="2022-09-19T19:19:42.407" v="1198" actId="14100"/>
          <ac:picMkLst>
            <pc:docMk/>
            <pc:sldMk cId="2977604304" sldId="341"/>
            <ac:picMk id="6" creationId="{EDD6FFB2-868E-266D-4B1B-A602F2D6F094}"/>
          </ac:picMkLst>
        </pc:picChg>
        <pc:picChg chg="del">
          <ac:chgData name="Tim Lagas" userId="dc19a49f-3731-4ec5-b698-cc42c7c8f0e3" providerId="ADAL" clId="{072EBF13-8D66-4968-9B5F-0BBCB49A51CD}" dt="2022-09-19T19:10:42.587" v="984" actId="478"/>
          <ac:picMkLst>
            <pc:docMk/>
            <pc:sldMk cId="2977604304" sldId="341"/>
            <ac:picMk id="11" creationId="{D14607DE-F1F5-0B9E-931E-C63CA6BF2ABE}"/>
          </ac:picMkLst>
        </pc:picChg>
      </pc:sldChg>
      <pc:sldChg chg="modSp add mod">
        <pc:chgData name="Tim Lagas" userId="dc19a49f-3731-4ec5-b698-cc42c7c8f0e3" providerId="ADAL" clId="{072EBF13-8D66-4968-9B5F-0BBCB49A51CD}" dt="2022-09-19T19:43:28.120" v="1726" actId="113"/>
        <pc:sldMkLst>
          <pc:docMk/>
          <pc:sldMk cId="1854747351" sldId="342"/>
        </pc:sldMkLst>
        <pc:spChg chg="mod">
          <ac:chgData name="Tim Lagas" userId="dc19a49f-3731-4ec5-b698-cc42c7c8f0e3" providerId="ADAL" clId="{072EBF13-8D66-4968-9B5F-0BBCB49A51CD}" dt="2022-09-19T19:43:28.120" v="1726" actId="113"/>
          <ac:spMkLst>
            <pc:docMk/>
            <pc:sldMk cId="1854747351" sldId="342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19T19:42:59.343" v="1724" actId="27636"/>
          <ac:spMkLst>
            <pc:docMk/>
            <pc:sldMk cId="1854747351" sldId="342"/>
            <ac:spMk id="3" creationId="{00000000-0000-0000-0000-000000000000}"/>
          </ac:spMkLst>
        </pc:spChg>
      </pc:sldChg>
      <pc:sldChg chg="modSp add mod ord">
        <pc:chgData name="Tim Lagas" userId="dc19a49f-3731-4ec5-b698-cc42c7c8f0e3" providerId="ADAL" clId="{072EBF13-8D66-4968-9B5F-0BBCB49A51CD}" dt="2022-09-20T06:50:31.237" v="4583" actId="313"/>
        <pc:sldMkLst>
          <pc:docMk/>
          <pc:sldMk cId="4043661891" sldId="343"/>
        </pc:sldMkLst>
        <pc:spChg chg="mod">
          <ac:chgData name="Tim Lagas" userId="dc19a49f-3731-4ec5-b698-cc42c7c8f0e3" providerId="ADAL" clId="{072EBF13-8D66-4968-9B5F-0BBCB49A51CD}" dt="2022-09-20T06:27:01.768" v="3877" actId="20577"/>
          <ac:spMkLst>
            <pc:docMk/>
            <pc:sldMk cId="4043661891" sldId="343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20T06:50:31.237" v="4583" actId="313"/>
          <ac:spMkLst>
            <pc:docMk/>
            <pc:sldMk cId="4043661891" sldId="343"/>
            <ac:spMk id="3" creationId="{00000000-0000-0000-0000-000000000000}"/>
          </ac:spMkLst>
        </pc:spChg>
      </pc:sldChg>
      <pc:sldChg chg="addSp delSp modSp add mod ord">
        <pc:chgData name="Tim Lagas" userId="dc19a49f-3731-4ec5-b698-cc42c7c8f0e3" providerId="ADAL" clId="{072EBF13-8D66-4968-9B5F-0BBCB49A51CD}" dt="2022-09-19T19:40:44.221" v="1693" actId="20577"/>
        <pc:sldMkLst>
          <pc:docMk/>
          <pc:sldMk cId="1220854522" sldId="344"/>
        </pc:sldMkLst>
        <pc:spChg chg="mod">
          <ac:chgData name="Tim Lagas" userId="dc19a49f-3731-4ec5-b698-cc42c7c8f0e3" providerId="ADAL" clId="{072EBF13-8D66-4968-9B5F-0BBCB49A51CD}" dt="2022-09-19T19:40:44.221" v="1693" actId="20577"/>
          <ac:spMkLst>
            <pc:docMk/>
            <pc:sldMk cId="1220854522" sldId="344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19T19:38:40.966" v="1654" actId="20577"/>
          <ac:spMkLst>
            <pc:docMk/>
            <pc:sldMk cId="1220854522" sldId="344"/>
            <ac:spMk id="3" creationId="{00000000-0000-0000-0000-000000000000}"/>
          </ac:spMkLst>
        </pc:spChg>
        <pc:picChg chg="add del">
          <ac:chgData name="Tim Lagas" userId="dc19a49f-3731-4ec5-b698-cc42c7c8f0e3" providerId="ADAL" clId="{072EBF13-8D66-4968-9B5F-0BBCB49A51CD}" dt="2022-09-19T19:38:13.798" v="1645"/>
          <ac:picMkLst>
            <pc:docMk/>
            <pc:sldMk cId="1220854522" sldId="344"/>
            <ac:picMk id="4098" creationId="{F57F733D-5968-3923-2846-1E5D800D5C67}"/>
          </ac:picMkLst>
        </pc:picChg>
        <pc:picChg chg="add mod">
          <ac:chgData name="Tim Lagas" userId="dc19a49f-3731-4ec5-b698-cc42c7c8f0e3" providerId="ADAL" clId="{072EBF13-8D66-4968-9B5F-0BBCB49A51CD}" dt="2022-09-19T19:38:29.885" v="1650" actId="14100"/>
          <ac:picMkLst>
            <pc:docMk/>
            <pc:sldMk cId="1220854522" sldId="344"/>
            <ac:picMk id="4100" creationId="{1043CA61-A6C6-5185-EFA5-71A6FF4D80DE}"/>
          </ac:picMkLst>
        </pc:picChg>
      </pc:sldChg>
      <pc:sldChg chg="addSp delSp modSp add ord modAnim">
        <pc:chgData name="Tim Lagas" userId="dc19a49f-3731-4ec5-b698-cc42c7c8f0e3" providerId="ADAL" clId="{072EBF13-8D66-4968-9B5F-0BBCB49A51CD}" dt="2022-09-20T06:31:19.720" v="4059"/>
        <pc:sldMkLst>
          <pc:docMk/>
          <pc:sldMk cId="1432624405" sldId="345"/>
        </pc:sldMkLst>
        <pc:spChg chg="mod">
          <ac:chgData name="Tim Lagas" userId="dc19a49f-3731-4ec5-b698-cc42c7c8f0e3" providerId="ADAL" clId="{072EBF13-8D66-4968-9B5F-0BBCB49A51CD}" dt="2022-09-19T20:10:27.525" v="2906" actId="20577"/>
          <ac:spMkLst>
            <pc:docMk/>
            <pc:sldMk cId="1432624405" sldId="345"/>
            <ac:spMk id="3" creationId="{00000000-0000-0000-0000-000000000000}"/>
          </ac:spMkLst>
        </pc:spChg>
        <pc:picChg chg="add del mod">
          <ac:chgData name="Tim Lagas" userId="dc19a49f-3731-4ec5-b698-cc42c7c8f0e3" providerId="ADAL" clId="{072EBF13-8D66-4968-9B5F-0BBCB49A51CD}" dt="2022-09-19T20:07:20.419" v="2791"/>
          <ac:picMkLst>
            <pc:docMk/>
            <pc:sldMk cId="1432624405" sldId="345"/>
            <ac:picMk id="6146" creationId="{13440470-11E5-9E07-C822-187C8DA2A8E2}"/>
          </ac:picMkLst>
        </pc:picChg>
        <pc:picChg chg="add mod">
          <ac:chgData name="Tim Lagas" userId="dc19a49f-3731-4ec5-b698-cc42c7c8f0e3" providerId="ADAL" clId="{072EBF13-8D66-4968-9B5F-0BBCB49A51CD}" dt="2022-09-19T20:07:39.999" v="2797"/>
          <ac:picMkLst>
            <pc:docMk/>
            <pc:sldMk cId="1432624405" sldId="345"/>
            <ac:picMk id="6148" creationId="{FCBFDECE-CE0B-6955-C58B-2FFF3149A65B}"/>
          </ac:picMkLst>
        </pc:picChg>
      </pc:sldChg>
      <pc:sldChg chg="delSp add del mod">
        <pc:chgData name="Tim Lagas" userId="dc19a49f-3731-4ec5-b698-cc42c7c8f0e3" providerId="ADAL" clId="{072EBF13-8D66-4968-9B5F-0BBCB49A51CD}" dt="2022-09-19T19:59:32.648" v="2322" actId="47"/>
        <pc:sldMkLst>
          <pc:docMk/>
          <pc:sldMk cId="3375040339" sldId="345"/>
        </pc:sldMkLst>
        <pc:picChg chg="del">
          <ac:chgData name="Tim Lagas" userId="dc19a49f-3731-4ec5-b698-cc42c7c8f0e3" providerId="ADAL" clId="{072EBF13-8D66-4968-9B5F-0BBCB49A51CD}" dt="2022-09-19T19:52:13.853" v="2253" actId="478"/>
          <ac:picMkLst>
            <pc:docMk/>
            <pc:sldMk cId="3375040339" sldId="345"/>
            <ac:picMk id="7" creationId="{00000000-0000-0000-0000-000000000000}"/>
          </ac:picMkLst>
        </pc:picChg>
        <pc:picChg chg="del">
          <ac:chgData name="Tim Lagas" userId="dc19a49f-3731-4ec5-b698-cc42c7c8f0e3" providerId="ADAL" clId="{072EBF13-8D66-4968-9B5F-0BBCB49A51CD}" dt="2022-09-19T19:52:14.917" v="2255" actId="478"/>
          <ac:picMkLst>
            <pc:docMk/>
            <pc:sldMk cId="3375040339" sldId="345"/>
            <ac:picMk id="9" creationId="{00000000-0000-0000-0000-000000000000}"/>
          </ac:picMkLst>
        </pc:picChg>
        <pc:picChg chg="del">
          <ac:chgData name="Tim Lagas" userId="dc19a49f-3731-4ec5-b698-cc42c7c8f0e3" providerId="ADAL" clId="{072EBF13-8D66-4968-9B5F-0BBCB49A51CD}" dt="2022-09-19T19:52:15.361" v="2256" actId="478"/>
          <ac:picMkLst>
            <pc:docMk/>
            <pc:sldMk cId="3375040339" sldId="345"/>
            <ac:picMk id="11" creationId="{00000000-0000-0000-0000-000000000000}"/>
          </ac:picMkLst>
        </pc:picChg>
        <pc:picChg chg="del">
          <ac:chgData name="Tim Lagas" userId="dc19a49f-3731-4ec5-b698-cc42c7c8f0e3" providerId="ADAL" clId="{072EBF13-8D66-4968-9B5F-0BBCB49A51CD}" dt="2022-09-19T19:52:14.398" v="2254" actId="478"/>
          <ac:picMkLst>
            <pc:docMk/>
            <pc:sldMk cId="3375040339" sldId="345"/>
            <ac:picMk id="1032" creationId="{00000000-0000-0000-0000-000000000000}"/>
          </ac:picMkLst>
        </pc:picChg>
      </pc:sldChg>
      <pc:sldChg chg="addSp delSp modSp add modAnim">
        <pc:chgData name="Tim Lagas" userId="dc19a49f-3731-4ec5-b698-cc42c7c8f0e3" providerId="ADAL" clId="{072EBF13-8D66-4968-9B5F-0BBCB49A51CD}" dt="2022-09-20T06:30:56.014" v="4055"/>
        <pc:sldMkLst>
          <pc:docMk/>
          <pc:sldMk cId="1792456616" sldId="346"/>
        </pc:sldMkLst>
        <pc:spChg chg="mod">
          <ac:chgData name="Tim Lagas" userId="dc19a49f-3731-4ec5-b698-cc42c7c8f0e3" providerId="ADAL" clId="{072EBF13-8D66-4968-9B5F-0BBCB49A51CD}" dt="2022-09-19T20:21:11.471" v="3312" actId="20577"/>
          <ac:spMkLst>
            <pc:docMk/>
            <pc:sldMk cId="1792456616" sldId="346"/>
            <ac:spMk id="3" creationId="{00000000-0000-0000-0000-000000000000}"/>
          </ac:spMkLst>
        </pc:spChg>
        <pc:picChg chg="del">
          <ac:chgData name="Tim Lagas" userId="dc19a49f-3731-4ec5-b698-cc42c7c8f0e3" providerId="ADAL" clId="{072EBF13-8D66-4968-9B5F-0BBCB49A51CD}" dt="2022-09-19T20:18:25.172" v="3256" actId="478"/>
          <ac:picMkLst>
            <pc:docMk/>
            <pc:sldMk cId="1792456616" sldId="346"/>
            <ac:picMk id="7170" creationId="{A2B398BA-3C9E-5D08-A0E1-5E7C37999D7C}"/>
          </ac:picMkLst>
        </pc:picChg>
        <pc:picChg chg="add del mod">
          <ac:chgData name="Tim Lagas" userId="dc19a49f-3731-4ec5-b698-cc42c7c8f0e3" providerId="ADAL" clId="{072EBF13-8D66-4968-9B5F-0BBCB49A51CD}" dt="2022-09-19T20:19:12.484" v="3261" actId="478"/>
          <ac:picMkLst>
            <pc:docMk/>
            <pc:sldMk cId="1792456616" sldId="346"/>
            <ac:picMk id="8194" creationId="{61D24AE0-ABD8-932D-2A88-D7399D03F833}"/>
          </ac:picMkLst>
        </pc:picChg>
        <pc:picChg chg="add del">
          <ac:chgData name="Tim Lagas" userId="dc19a49f-3731-4ec5-b698-cc42c7c8f0e3" providerId="ADAL" clId="{072EBF13-8D66-4968-9B5F-0BBCB49A51CD}" dt="2022-09-19T20:19:25.975" v="3263" actId="478"/>
          <ac:picMkLst>
            <pc:docMk/>
            <pc:sldMk cId="1792456616" sldId="346"/>
            <ac:picMk id="8196" creationId="{DF5DFD40-89EE-5A94-70A3-701CECD717FB}"/>
          </ac:picMkLst>
        </pc:picChg>
        <pc:picChg chg="add mod">
          <ac:chgData name="Tim Lagas" userId="dc19a49f-3731-4ec5-b698-cc42c7c8f0e3" providerId="ADAL" clId="{072EBF13-8D66-4968-9B5F-0BBCB49A51CD}" dt="2022-09-19T20:19:37.511" v="3268"/>
          <ac:picMkLst>
            <pc:docMk/>
            <pc:sldMk cId="1792456616" sldId="346"/>
            <ac:picMk id="8198" creationId="{47AA4347-D97A-2318-B3EB-B8D5938E7EE6}"/>
          </ac:picMkLst>
        </pc:picChg>
      </pc:sldChg>
      <pc:sldChg chg="addSp delSp modSp add mod modAnim">
        <pc:chgData name="Tim Lagas" userId="dc19a49f-3731-4ec5-b698-cc42c7c8f0e3" providerId="ADAL" clId="{072EBF13-8D66-4968-9B5F-0BBCB49A51CD}" dt="2022-09-20T06:42:11.705" v="4247" actId="20577"/>
        <pc:sldMkLst>
          <pc:docMk/>
          <pc:sldMk cId="2340824871" sldId="347"/>
        </pc:sldMkLst>
        <pc:spChg chg="mod">
          <ac:chgData name="Tim Lagas" userId="dc19a49f-3731-4ec5-b698-cc42c7c8f0e3" providerId="ADAL" clId="{072EBF13-8D66-4968-9B5F-0BBCB49A51CD}" dt="2022-09-20T06:34:57.002" v="4199" actId="167"/>
          <ac:spMkLst>
            <pc:docMk/>
            <pc:sldMk cId="2340824871" sldId="347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20T06:42:11.705" v="4247" actId="20577"/>
          <ac:spMkLst>
            <pc:docMk/>
            <pc:sldMk cId="2340824871" sldId="347"/>
            <ac:spMk id="3" creationId="{00000000-0000-0000-0000-000000000000}"/>
          </ac:spMkLst>
        </pc:spChg>
        <pc:picChg chg="del">
          <ac:chgData name="Tim Lagas" userId="dc19a49f-3731-4ec5-b698-cc42c7c8f0e3" providerId="ADAL" clId="{072EBF13-8D66-4968-9B5F-0BBCB49A51CD}" dt="2022-09-19T20:20:35.867" v="3296" actId="478"/>
          <ac:picMkLst>
            <pc:docMk/>
            <pc:sldMk cId="2340824871" sldId="347"/>
            <ac:picMk id="8198" creationId="{47AA4347-D97A-2318-B3EB-B8D5938E7EE6}"/>
          </ac:picMkLst>
        </pc:picChg>
        <pc:picChg chg="add mod">
          <ac:chgData name="Tim Lagas" userId="dc19a49f-3731-4ec5-b698-cc42c7c8f0e3" providerId="ADAL" clId="{072EBF13-8D66-4968-9B5F-0BBCB49A51CD}" dt="2022-09-20T06:34:57.002" v="4199" actId="167"/>
          <ac:picMkLst>
            <pc:docMk/>
            <pc:sldMk cId="2340824871" sldId="347"/>
            <ac:picMk id="11266" creationId="{9A5FD83E-04F2-DA39-EC5F-E9B9D93AD0DD}"/>
          </ac:picMkLst>
        </pc:picChg>
      </pc:sldChg>
      <pc:sldChg chg="addSp modSp add mod">
        <pc:chgData name="Tim Lagas" userId="dc19a49f-3731-4ec5-b698-cc42c7c8f0e3" providerId="ADAL" clId="{072EBF13-8D66-4968-9B5F-0BBCB49A51CD}" dt="2022-09-19T20:22:22.541" v="3382" actId="20577"/>
        <pc:sldMkLst>
          <pc:docMk/>
          <pc:sldMk cId="770800948" sldId="348"/>
        </pc:sldMkLst>
        <pc:spChg chg="mod">
          <ac:chgData name="Tim Lagas" userId="dc19a49f-3731-4ec5-b698-cc42c7c8f0e3" providerId="ADAL" clId="{072EBF13-8D66-4968-9B5F-0BBCB49A51CD}" dt="2022-09-19T20:21:51.531" v="3333" actId="20577"/>
          <ac:spMkLst>
            <pc:docMk/>
            <pc:sldMk cId="770800948" sldId="348"/>
            <ac:spMk id="2" creationId="{00000000-0000-0000-0000-000000000000}"/>
          </ac:spMkLst>
        </pc:spChg>
        <pc:spChg chg="mod">
          <ac:chgData name="Tim Lagas" userId="dc19a49f-3731-4ec5-b698-cc42c7c8f0e3" providerId="ADAL" clId="{072EBF13-8D66-4968-9B5F-0BBCB49A51CD}" dt="2022-09-19T20:22:22.541" v="3382" actId="20577"/>
          <ac:spMkLst>
            <pc:docMk/>
            <pc:sldMk cId="770800948" sldId="348"/>
            <ac:spMk id="3" creationId="{00000000-0000-0000-0000-000000000000}"/>
          </ac:spMkLst>
        </pc:spChg>
        <pc:picChg chg="add mod">
          <ac:chgData name="Tim Lagas" userId="dc19a49f-3731-4ec5-b698-cc42c7c8f0e3" providerId="ADAL" clId="{072EBF13-8D66-4968-9B5F-0BBCB49A51CD}" dt="2022-09-19T20:22:11.515" v="3339" actId="1076"/>
          <ac:picMkLst>
            <pc:docMk/>
            <pc:sldMk cId="770800948" sldId="348"/>
            <ac:picMk id="9218" creationId="{F5723B08-37DC-B264-F942-5DC9718A0BC0}"/>
          </ac:picMkLst>
        </pc:picChg>
      </pc:sldChg>
      <pc:sldChg chg="addSp modSp add mod modAnim">
        <pc:chgData name="Tim Lagas" userId="dc19a49f-3731-4ec5-b698-cc42c7c8f0e3" providerId="ADAL" clId="{072EBF13-8D66-4968-9B5F-0BBCB49A51CD}" dt="2022-09-20T06:43:16.273" v="4279"/>
        <pc:sldMkLst>
          <pc:docMk/>
          <pc:sldMk cId="2170074743" sldId="349"/>
        </pc:sldMkLst>
        <pc:spChg chg="mod">
          <ac:chgData name="Tim Lagas" userId="dc19a49f-3731-4ec5-b698-cc42c7c8f0e3" providerId="ADAL" clId="{072EBF13-8D66-4968-9B5F-0BBCB49A51CD}" dt="2022-09-20T06:43:16.273" v="4279"/>
          <ac:spMkLst>
            <pc:docMk/>
            <pc:sldMk cId="2170074743" sldId="349"/>
            <ac:spMk id="3" creationId="{00000000-0000-0000-0000-000000000000}"/>
          </ac:spMkLst>
        </pc:spChg>
        <pc:picChg chg="add mod">
          <ac:chgData name="Tim Lagas" userId="dc19a49f-3731-4ec5-b698-cc42c7c8f0e3" providerId="ADAL" clId="{072EBF13-8D66-4968-9B5F-0BBCB49A51CD}" dt="2022-09-19T20:27:42.765" v="3715" actId="167"/>
          <ac:picMkLst>
            <pc:docMk/>
            <pc:sldMk cId="2170074743" sldId="349"/>
            <ac:picMk id="10242" creationId="{D400D84F-BA77-4C8E-4715-222C08A931DF}"/>
          </ac:picMkLst>
        </pc:picChg>
      </pc:sldChg>
      <pc:sldChg chg="addSp modSp new mod ord">
        <pc:chgData name="Tim Lagas" userId="dc19a49f-3731-4ec5-b698-cc42c7c8f0e3" providerId="ADAL" clId="{072EBF13-8D66-4968-9B5F-0BBCB49A51CD}" dt="2022-09-20T06:57:00.166" v="4794" actId="20577"/>
        <pc:sldMkLst>
          <pc:docMk/>
          <pc:sldMk cId="2999972752" sldId="350"/>
        </pc:sldMkLst>
        <pc:spChg chg="mod">
          <ac:chgData name="Tim Lagas" userId="dc19a49f-3731-4ec5-b698-cc42c7c8f0e3" providerId="ADAL" clId="{072EBF13-8D66-4968-9B5F-0BBCB49A51CD}" dt="2022-09-20T06:55:59.834" v="4756" actId="20577"/>
          <ac:spMkLst>
            <pc:docMk/>
            <pc:sldMk cId="2999972752" sldId="350"/>
            <ac:spMk id="2" creationId="{49CAD511-7641-F816-11D4-799344461B82}"/>
          </ac:spMkLst>
        </pc:spChg>
        <pc:spChg chg="mod">
          <ac:chgData name="Tim Lagas" userId="dc19a49f-3731-4ec5-b698-cc42c7c8f0e3" providerId="ADAL" clId="{072EBF13-8D66-4968-9B5F-0BBCB49A51CD}" dt="2022-09-20T06:57:00.166" v="4794" actId="20577"/>
          <ac:spMkLst>
            <pc:docMk/>
            <pc:sldMk cId="2999972752" sldId="350"/>
            <ac:spMk id="3" creationId="{AA997F5B-06E2-D0EF-D5CB-FFBA9C33640C}"/>
          </ac:spMkLst>
        </pc:spChg>
        <pc:spChg chg="add mod">
          <ac:chgData name="Tim Lagas" userId="dc19a49f-3731-4ec5-b698-cc42c7c8f0e3" providerId="ADAL" clId="{072EBF13-8D66-4968-9B5F-0BBCB49A51CD}" dt="2022-09-20T06:53:41.674" v="4672" actId="113"/>
          <ac:spMkLst>
            <pc:docMk/>
            <pc:sldMk cId="2999972752" sldId="350"/>
            <ac:spMk id="5" creationId="{D859F2E5-C590-5FB2-CF9D-F2C05694AA56}"/>
          </ac:spMkLst>
        </pc:spChg>
        <pc:spChg chg="add mod">
          <ac:chgData name="Tim Lagas" userId="dc19a49f-3731-4ec5-b698-cc42c7c8f0e3" providerId="ADAL" clId="{072EBF13-8D66-4968-9B5F-0BBCB49A51CD}" dt="2022-09-20T06:54:00.289" v="4729" actId="20577"/>
          <ac:spMkLst>
            <pc:docMk/>
            <pc:sldMk cId="2999972752" sldId="350"/>
            <ac:spMk id="6" creationId="{5C715D45-ECF5-1321-169F-8051F20CB2FC}"/>
          </ac:spMkLst>
        </pc:spChg>
        <pc:picChg chg="add mod">
          <ac:chgData name="Tim Lagas" userId="dc19a49f-3731-4ec5-b698-cc42c7c8f0e3" providerId="ADAL" clId="{072EBF13-8D66-4968-9B5F-0BBCB49A51CD}" dt="2022-09-20T06:52:27.330" v="4665" actId="1076"/>
          <ac:picMkLst>
            <pc:docMk/>
            <pc:sldMk cId="2999972752" sldId="350"/>
            <ac:picMk id="13314" creationId="{268C4231-073A-FCF2-DA37-9BAFC8C3A1DA}"/>
          </ac:picMkLst>
        </pc:picChg>
        <pc:picChg chg="add mod">
          <ac:chgData name="Tim Lagas" userId="dc19a49f-3731-4ec5-b698-cc42c7c8f0e3" providerId="ADAL" clId="{072EBF13-8D66-4968-9B5F-0BBCB49A51CD}" dt="2022-09-20T06:53:38.972" v="4671" actId="1076"/>
          <ac:picMkLst>
            <pc:docMk/>
            <pc:sldMk cId="2999972752" sldId="350"/>
            <ac:picMk id="13316" creationId="{62D605AC-B605-7138-E9E7-5B5921E1FA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E82-DA91-4437-A722-F7B6B21A6647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1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E82-DA91-4437-A722-F7B6B21A6647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E82-DA91-4437-A722-F7B6B21A6647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3AA7-754C-4F11-A4AB-55A15669F9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78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E82-DA91-4437-A722-F7B6B21A6647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3AA7-754C-4F11-A4AB-55A15669F9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1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728C1-6157-F208-2CF1-4B596DD1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4FA29-EAAD-9AC9-7B2A-F738688F8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A8790C-FC7B-63CF-DE29-28BDF1C7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E82-DA91-4437-A722-F7B6B21A6647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04CCEB-C674-3DF7-888C-FBACE441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04D9B3-F515-43F4-3E48-6F413002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3AA7-754C-4F11-A4AB-55A15669F9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85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F2E82-DA91-4437-A722-F7B6B21A6647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13AA7-754C-4F11-A4AB-55A15669F96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rijetijdskennis.nl/trends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rengelfriet.wordpress.com/2018/05/18/hoe-word-ik-succesvol-trendwatcher-in-7-eenvoudige-stappen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roegert.nl/hippe-woorden-vroeger/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F3mmcYFoYs?feature=oembed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iltermaker.fr/nl/nieuws/trends-2022-instagram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9160" y="3325652"/>
            <a:ext cx="6220463" cy="803391"/>
          </a:xfrm>
        </p:spPr>
        <p:txBody>
          <a:bodyPr>
            <a:normAutofit fontScale="90000"/>
          </a:bodyPr>
          <a:lstStyle/>
          <a:p>
            <a:pPr algn="l"/>
            <a:r>
              <a:rPr lang="nl-NL" sz="5200" dirty="0"/>
              <a:t>Mijn Leefomgeving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8690" y="4176854"/>
            <a:ext cx="368584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LJ1-P1 - les 2 </a:t>
            </a:r>
            <a:br>
              <a:rPr lang="nl-NL" dirty="0"/>
            </a:br>
            <a:r>
              <a:rPr lang="nl-NL" b="1" dirty="0"/>
              <a:t>Vrijetijdsbedrijven en producten, trends en hypes</a:t>
            </a:r>
          </a:p>
          <a:p>
            <a:pPr algn="l"/>
            <a:endParaRPr lang="nl-NL" b="1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0" y="0"/>
            <a:ext cx="4611790" cy="3188799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  <p:pic>
        <p:nvPicPr>
          <p:cNvPr id="1026" name="Picture 2" descr="Projectontwikkeling - Noordereng Groep">
            <a:extLst>
              <a:ext uri="{FF2B5EF4-FFF2-40B4-BE49-F238E27FC236}">
                <a16:creationId xmlns:a16="http://schemas.microsoft.com/office/drawing/2014/main" id="{B624FD88-D709-296C-19B8-FE7A38D6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90" y="0"/>
            <a:ext cx="4687598" cy="31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eening the City #3 : Groenvisie Amsterdam - Pakhuis de Zwijger">
            <a:extLst>
              <a:ext uri="{FF2B5EF4-FFF2-40B4-BE49-F238E27FC236}">
                <a16:creationId xmlns:a16="http://schemas.microsoft.com/office/drawing/2014/main" id="{254B65F0-E10E-FE15-E65A-141A354C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3815"/>
            <a:ext cx="5181600" cy="36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Trends en hypes	 in generaties/doelgroepen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312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Iedere generatie heeft z’n eigen hypes en trends.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Sommige trends zijn generatie overstijgend.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043CA61-A6C6-5185-EFA5-71A6FF4D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83" y="1798445"/>
            <a:ext cx="7878618" cy="50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5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Trends en hypes	 in de vrijetijd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045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/>
              <a:t>Het vrijetijdsgedrag van de Nederlander blijft zich in 2022 nog meer aanpassen aan de coronacrisis.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b="1" dirty="0"/>
              <a:t>‘Go-stop-Go’ </a:t>
            </a:r>
            <a:r>
              <a:rPr lang="nl-NL" dirty="0"/>
              <a:t>lijkt de nieuwe werkelijkheid. Soms kan er veel, dan weer minder tot niets.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duidelijke </a:t>
            </a:r>
            <a:r>
              <a:rPr lang="nl-NL" b="1" dirty="0"/>
              <a:t>grens</a:t>
            </a:r>
            <a:r>
              <a:rPr lang="nl-NL" dirty="0"/>
              <a:t> tussen werk en vrijetijd verschuift nog meer doordat online en hybride werken, niet tijd-of plaatsgebonden is.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/>
              <a:t>De vrijetijd die we hebben is </a:t>
            </a:r>
            <a:r>
              <a:rPr lang="nl-NL" b="1" dirty="0"/>
              <a:t>‘dichtbij en </a:t>
            </a:r>
            <a:r>
              <a:rPr lang="nl-NL" b="1" dirty="0" err="1"/>
              <a:t>immersief</a:t>
            </a:r>
            <a:r>
              <a:rPr lang="nl-NL" b="1" dirty="0"/>
              <a:t>’. </a:t>
            </a:r>
            <a:r>
              <a:rPr lang="nl-NL" dirty="0"/>
              <a:t>We blijven dichterbij huis en zoeken we naar </a:t>
            </a:r>
            <a:r>
              <a:rPr lang="nl-NL" dirty="0" err="1"/>
              <a:t>immersieve</a:t>
            </a:r>
            <a:r>
              <a:rPr lang="nl-NL" dirty="0"/>
              <a:t> belevingen. We willen even ontsnappen aan de werkelijkheid.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/>
              <a:t>Door beperkingen gaan we </a:t>
            </a:r>
            <a:r>
              <a:rPr lang="nl-NL" b="1" dirty="0"/>
              <a:t>‘omgekeerd plannen’. </a:t>
            </a:r>
            <a:r>
              <a:rPr lang="nl-NL" dirty="0"/>
              <a:t>Denk aan het ‘</a:t>
            </a:r>
            <a:r>
              <a:rPr lang="nl-NL" dirty="0" err="1"/>
              <a:t>Dinchen</a:t>
            </a:r>
            <a:r>
              <a:rPr lang="nl-NL" dirty="0"/>
              <a:t>’ (</a:t>
            </a:r>
            <a:r>
              <a:rPr lang="nl-NL" dirty="0" err="1"/>
              <a:t>dinner</a:t>
            </a:r>
            <a:r>
              <a:rPr lang="nl-NL" dirty="0"/>
              <a:t> &amp; lunch) of vroeg in de ochtend sporten.</a:t>
            </a:r>
            <a:br>
              <a:rPr lang="nl-NL" dirty="0"/>
            </a:b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>
                <a:hlinkClick r:id="rId2"/>
              </a:rPr>
              <a:t>Trends in vrije tijd | vier leidende trends in 20212| Vrijetijdskennis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74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AD511-7641-F816-11D4-79934446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Trendwatcher = analist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97F5B-06E2-D0EF-D5CB-FFBA9C336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8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Personen of bedrijven die trends in de maatschappij volgen.</a:t>
            </a:r>
          </a:p>
          <a:p>
            <a:pPr marL="0" indent="0">
              <a:buNone/>
            </a:pPr>
            <a:r>
              <a:rPr lang="nl-NL" sz="2000" dirty="0"/>
              <a:t>Het beroep Trendwatcher valt onder de beroepsfamilie Actuarieel rekenaars en statistisch analisten.</a:t>
            </a: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Wordt trendwatcher in 7 stappen.</a:t>
            </a:r>
            <a:endParaRPr lang="nl-NL" sz="2000" dirty="0"/>
          </a:p>
        </p:txBody>
      </p:sp>
      <p:pic>
        <p:nvPicPr>
          <p:cNvPr id="13314" name="Picture 2" descr="Home - Trends by Bakas">
            <a:extLst>
              <a:ext uri="{FF2B5EF4-FFF2-40B4-BE49-F238E27FC236}">
                <a16:creationId xmlns:a16="http://schemas.microsoft.com/office/drawing/2014/main" id="{268C4231-073A-FCF2-DA37-9BAFC8C3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64" y="3361124"/>
            <a:ext cx="2815839" cy="28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859F2E5-C590-5FB2-CF9D-F2C05694AA56}"/>
              </a:ext>
            </a:extLst>
          </p:cNvPr>
          <p:cNvSpPr txBox="1"/>
          <p:nvPr/>
        </p:nvSpPr>
        <p:spPr>
          <a:xfrm>
            <a:off x="6803164" y="6316323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i="0" dirty="0" err="1">
                <a:effectLst/>
                <a:latin typeface="ui-sans-serif"/>
              </a:rPr>
              <a:t>Adjiedj</a:t>
            </a:r>
            <a:r>
              <a:rPr lang="nl-NL" i="0" dirty="0">
                <a:effectLst/>
                <a:latin typeface="ui-sans-serif"/>
              </a:rPr>
              <a:t> </a:t>
            </a:r>
            <a:r>
              <a:rPr lang="nl-NL" i="0" dirty="0" err="1">
                <a:effectLst/>
                <a:latin typeface="ui-sans-serif"/>
              </a:rPr>
              <a:t>Bakas</a:t>
            </a:r>
            <a:endParaRPr lang="nl-NL" i="0" dirty="0">
              <a:effectLst/>
              <a:latin typeface="ui-sans-serif"/>
            </a:endParaRPr>
          </a:p>
        </p:txBody>
      </p:sp>
      <p:pic>
        <p:nvPicPr>
          <p:cNvPr id="13316" name="Picture 4" descr="Goof Lukken — BUas Research Portal">
            <a:extLst>
              <a:ext uri="{FF2B5EF4-FFF2-40B4-BE49-F238E27FC236}">
                <a16:creationId xmlns:a16="http://schemas.microsoft.com/office/drawing/2014/main" id="{62D605AC-B605-7138-E9E7-5B5921E1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71" y="3361124"/>
            <a:ext cx="2034611" cy="28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C715D45-ECF5-1321-169F-8051F20CB2FC}"/>
              </a:ext>
            </a:extLst>
          </p:cNvPr>
          <p:cNvSpPr txBox="1"/>
          <p:nvPr/>
        </p:nvSpPr>
        <p:spPr>
          <a:xfrm>
            <a:off x="1786071" y="6246532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dirty="0">
                <a:latin typeface="ui-sans-serif"/>
              </a:rPr>
              <a:t>Goof Lukken – vrijetijdkennis.nl</a:t>
            </a:r>
            <a:endParaRPr lang="nl-NL" i="0" dirty="0">
              <a:effectLst/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299997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Vrijetijdsbedrijven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700" dirty="0"/>
              <a:t>Bedrijven die bestaansrecht hebben omdat zij de vrijetijd van anderen organiseren en faciliteren. </a:t>
            </a:r>
          </a:p>
          <a:p>
            <a:r>
              <a:rPr lang="nl-NL" sz="1700" dirty="0"/>
              <a:t>Enkele sectoren zijn:</a:t>
            </a:r>
          </a:p>
          <a:p>
            <a:pPr lvl="1"/>
            <a:r>
              <a:rPr lang="nl-NL" sz="1700" dirty="0"/>
              <a:t>Toerisme</a:t>
            </a:r>
          </a:p>
          <a:p>
            <a:pPr lvl="1"/>
            <a:r>
              <a:rPr lang="nl-NL" sz="1700" dirty="0"/>
              <a:t>Recreatie</a:t>
            </a:r>
          </a:p>
          <a:p>
            <a:pPr lvl="1"/>
            <a:r>
              <a:rPr lang="nl-NL" sz="1700" dirty="0"/>
              <a:t>Sport</a:t>
            </a:r>
          </a:p>
          <a:p>
            <a:pPr lvl="1"/>
            <a:endParaRPr lang="nl-NL" sz="1700" dirty="0"/>
          </a:p>
          <a:p>
            <a:pPr marL="514350" indent="-514350">
              <a:buAutoNum type="arabicPeriod"/>
            </a:pPr>
            <a:r>
              <a:rPr lang="nl-NL" sz="1700" dirty="0"/>
              <a:t>Open je laptop</a:t>
            </a:r>
          </a:p>
          <a:p>
            <a:pPr marL="514350" indent="-514350">
              <a:buAutoNum type="arabicPeriod"/>
            </a:pPr>
            <a:r>
              <a:rPr lang="nl-NL" sz="1700" dirty="0"/>
              <a:t>Ga naar Teams 2223 SM41 P1 – kanaal Vrijetijd -  tab MURAL les 2</a:t>
            </a:r>
          </a:p>
          <a:p>
            <a:pPr marL="514350" indent="-514350">
              <a:buAutoNum type="arabicPeriod"/>
            </a:pPr>
            <a:r>
              <a:rPr lang="nl-NL" sz="1700" dirty="0"/>
              <a:t>Dubbel klik om een digitale post-it te plakken.</a:t>
            </a:r>
          </a:p>
          <a:p>
            <a:pPr marL="0" indent="0">
              <a:buNone/>
            </a:pPr>
            <a:endParaRPr lang="nl-NL" sz="1700" dirty="0"/>
          </a:p>
          <a:p>
            <a:pPr marL="0" indent="0">
              <a:buNone/>
            </a:pPr>
            <a:r>
              <a:rPr lang="nl-NL" sz="1700" b="1" dirty="0"/>
              <a:t>Opdracht:</a:t>
            </a:r>
            <a:r>
              <a:rPr lang="nl-NL" sz="1700" dirty="0"/>
              <a:t> schrijf 5 vrijetijd bedrijven op waar je zelf wel eens in contact ben geweest / gebruik van hebt gemaakt.</a:t>
            </a:r>
          </a:p>
          <a:p>
            <a:pPr marL="0" indent="0">
              <a:buNone/>
            </a:pPr>
            <a:r>
              <a:rPr lang="nl-NL" sz="1700" dirty="0"/>
              <a:t>Schrijf er achter in welke sector je denkt dat dit bedrijf zit. </a:t>
            </a:r>
          </a:p>
          <a:p>
            <a:pPr marL="0" indent="0">
              <a:buNone/>
            </a:pPr>
            <a:r>
              <a:rPr lang="nl-NL" sz="1700" dirty="0"/>
              <a:t>Dus </a:t>
            </a:r>
            <a:r>
              <a:rPr lang="nl-NL" sz="1700" i="1" dirty="0"/>
              <a:t>‘bedrijf x – sector x</a:t>
            </a:r>
            <a:r>
              <a:rPr lang="nl-NL" sz="1700" dirty="0"/>
              <a:t>’</a:t>
            </a:r>
          </a:p>
          <a:p>
            <a:endParaRPr lang="nl-NL" sz="1700" dirty="0"/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1700" dirty="0"/>
              <a:t>Waar denk je aan bij vrijetijdsproducten?</a:t>
            </a:r>
          </a:p>
        </p:txBody>
      </p:sp>
      <p:pic>
        <p:nvPicPr>
          <p:cNvPr id="9218" name="Picture 2" descr="Productie Van Vrijetijdsartikelen Online Service of Platformset. Vector  Illustratie - Illustration of basketbal, apparatuur: 193266533">
            <a:extLst>
              <a:ext uri="{FF2B5EF4-FFF2-40B4-BE49-F238E27FC236}">
                <a16:creationId xmlns:a16="http://schemas.microsoft.com/office/drawing/2014/main" id="{F5723B08-37DC-B264-F942-5DC9718A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93"/>
            <a:ext cx="12192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0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Pathé - YouTube">
            <a:extLst>
              <a:ext uri="{FF2B5EF4-FFF2-40B4-BE49-F238E27FC236}">
                <a16:creationId xmlns:a16="http://schemas.microsoft.com/office/drawing/2014/main" id="{FE207DF3-95C0-2C8E-66AA-1FC65FB1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60" y="4184426"/>
            <a:ext cx="2684193" cy="26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Afbeeldingsresultaat voor MOJO conce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82" y="2036715"/>
            <a:ext cx="3458179" cy="2147711"/>
          </a:xfrm>
          <a:prstGeom prst="rect">
            <a:avLst/>
          </a:prstGeom>
        </p:spPr>
      </p:pic>
      <p:pic>
        <p:nvPicPr>
          <p:cNvPr id="5124" name="Picture 4" descr="Essche Boys - Voetbalvereniging Essche Boys">
            <a:extLst>
              <a:ext uri="{FF2B5EF4-FFF2-40B4-BE49-F238E27FC236}">
                <a16:creationId xmlns:a16="http://schemas.microsoft.com/office/drawing/2014/main" id="{E97BFC31-0AB3-10B4-8750-E2C6051A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60" y="21088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1147" cy="2336509"/>
          </a:xfrm>
          <a:prstGeom prst="rect">
            <a:avLst/>
          </a:prstGeom>
        </p:spPr>
      </p:pic>
      <p:pic>
        <p:nvPicPr>
          <p:cNvPr id="5134" name="Picture 14" descr="Overdekt genieten in Diergaarde Blijdorp">
            <a:extLst>
              <a:ext uri="{FF2B5EF4-FFF2-40B4-BE49-F238E27FC236}">
                <a16:creationId xmlns:a16="http://schemas.microsoft.com/office/drawing/2014/main" id="{5D73EB71-AAFD-BF36-F1FE-8B5F9162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1837"/>
            <a:ext cx="3387552" cy="22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buurtcoach - De Foresters">
            <a:extLst>
              <a:ext uri="{FF2B5EF4-FFF2-40B4-BE49-F238E27FC236}">
                <a16:creationId xmlns:a16="http://schemas.microsoft.com/office/drawing/2014/main" id="{CF908013-FED0-CA4B-CDE1-85D2A57E4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52" y="4171754"/>
            <a:ext cx="3387551" cy="27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s this the end of the I amsterdam sign?">
            <a:extLst>
              <a:ext uri="{FF2B5EF4-FFF2-40B4-BE49-F238E27FC236}">
                <a16:creationId xmlns:a16="http://schemas.microsoft.com/office/drawing/2014/main" id="{5317483C-CC90-244A-8D52-756B4308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" y="2302033"/>
            <a:ext cx="4420979" cy="23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hristmas Show Intratuin Duiven 2020 - Winter Candy Land | Christmaholic -  YouTube">
            <a:extLst>
              <a:ext uri="{FF2B5EF4-FFF2-40B4-BE49-F238E27FC236}">
                <a16:creationId xmlns:a16="http://schemas.microsoft.com/office/drawing/2014/main" id="{3C631DCA-3AAC-E426-F221-355F510E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48" y="-5723"/>
            <a:ext cx="3818152" cy="21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Acacia Robinia | Klimtuin Intratuin Duiven">
            <a:extLst>
              <a:ext uri="{FF2B5EF4-FFF2-40B4-BE49-F238E27FC236}">
                <a16:creationId xmlns:a16="http://schemas.microsoft.com/office/drawing/2014/main" id="{C660D3E3-F76E-B909-5CA3-42B86068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49" y="2141987"/>
            <a:ext cx="3818151" cy="21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Intratuin Duiven">
            <a:extLst>
              <a:ext uri="{FF2B5EF4-FFF2-40B4-BE49-F238E27FC236}">
                <a16:creationId xmlns:a16="http://schemas.microsoft.com/office/drawing/2014/main" id="{841AA537-BB95-9CB1-5D94-FBB676109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83" y="4292654"/>
            <a:ext cx="3813414" cy="25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logo mojo concerts - De Jongs IJs">
            <a:extLst>
              <a:ext uri="{FF2B5EF4-FFF2-40B4-BE49-F238E27FC236}">
                <a16:creationId xmlns:a16="http://schemas.microsoft.com/office/drawing/2014/main" id="{6BABDD54-6D9B-63CC-CDAD-959ED400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24" y="-241080"/>
            <a:ext cx="2522434" cy="25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3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e 25 beste optredens van Pinkpop 2019 | Festileaks.com">
            <a:extLst>
              <a:ext uri="{FF2B5EF4-FFF2-40B4-BE49-F238E27FC236}">
                <a16:creationId xmlns:a16="http://schemas.microsoft.com/office/drawing/2014/main" id="{FCBFDECE-CE0B-6955-C58B-2FFF3149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030102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zijn vrijetijdsproducten van een organisator zoals:</a:t>
            </a:r>
          </a:p>
          <a:p>
            <a:pPr marL="0" indent="0">
              <a:buNone/>
            </a:pPr>
            <a:r>
              <a:rPr lang="nl-NL" b="1" dirty="0" err="1"/>
              <a:t>Mojo</a:t>
            </a:r>
            <a:endParaRPr lang="nl-NL" b="1" dirty="0"/>
          </a:p>
          <a:p>
            <a:r>
              <a:rPr lang="nl-NL" dirty="0"/>
              <a:t>Diverse festivals zoals Pinkpop</a:t>
            </a:r>
          </a:p>
          <a:p>
            <a:r>
              <a:rPr lang="nl-NL" dirty="0" err="1"/>
              <a:t>After</a:t>
            </a:r>
            <a:r>
              <a:rPr lang="nl-NL" dirty="0"/>
              <a:t>-party voor personeel</a:t>
            </a:r>
          </a:p>
          <a:p>
            <a:r>
              <a:rPr lang="nl-NL" dirty="0"/>
              <a:t>Meet &amp; Greet met artiesten</a:t>
            </a:r>
          </a:p>
          <a:p>
            <a:r>
              <a:rPr lang="nl-NL" dirty="0"/>
              <a:t>…?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26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44 Sportcentrum Valkenhuizen., 2002-09-20 (Gelders Archief) - Gelders  Archief">
            <a:extLst>
              <a:ext uri="{FF2B5EF4-FFF2-40B4-BE49-F238E27FC236}">
                <a16:creationId xmlns:a16="http://schemas.microsoft.com/office/drawing/2014/main" id="{A2B398BA-3C9E-5D08-A0E1-5E7C3799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74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zijn vrijetijdsproducten van een:</a:t>
            </a:r>
          </a:p>
          <a:p>
            <a:pPr marL="0" indent="0">
              <a:buNone/>
            </a:pPr>
            <a:r>
              <a:rPr lang="nl-NL" b="1" dirty="0"/>
              <a:t>Gemeente</a:t>
            </a:r>
            <a:r>
              <a:rPr lang="nl-NL" dirty="0"/>
              <a:t>?</a:t>
            </a:r>
          </a:p>
          <a:p>
            <a:r>
              <a:rPr lang="nl-NL" dirty="0"/>
              <a:t>Sportzalen en zwembaden verhuren</a:t>
            </a:r>
          </a:p>
          <a:p>
            <a:r>
              <a:rPr lang="nl-NL" dirty="0"/>
              <a:t>Buurtcoach</a:t>
            </a:r>
          </a:p>
          <a:p>
            <a:r>
              <a:rPr lang="nl-NL" dirty="0"/>
              <a:t>Evenementen: zoals de sinterklaasintocht, braderie.</a:t>
            </a:r>
          </a:p>
          <a:p>
            <a:r>
              <a:rPr lang="nl-NL" dirty="0"/>
              <a:t>Vergunningen en subsidie verlenen aan evenementenorganisaties.</a:t>
            </a:r>
          </a:p>
          <a:p>
            <a:r>
              <a:rPr lang="nl-NL" dirty="0"/>
              <a:t>Regelementen en beleidsstukken</a:t>
            </a:r>
          </a:p>
          <a:p>
            <a:r>
              <a:rPr lang="nl-NL" dirty="0"/>
              <a:t>Promotie van de stad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oe kies je de beste reisorganisatie voor je vakantie? - GlobeHopper helpt!  :">
            <a:extLst>
              <a:ext uri="{FF2B5EF4-FFF2-40B4-BE49-F238E27FC236}">
                <a16:creationId xmlns:a16="http://schemas.microsoft.com/office/drawing/2014/main" id="{47AA4347-D97A-2318-B3EB-B8D5938E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502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zijn vrijetijdsproducten van een:</a:t>
            </a:r>
          </a:p>
          <a:p>
            <a:pPr marL="0" indent="0">
              <a:buNone/>
            </a:pPr>
            <a:r>
              <a:rPr lang="nl-NL" b="1" dirty="0"/>
              <a:t>Reisorganisatie</a:t>
            </a:r>
            <a:r>
              <a:rPr lang="nl-NL" dirty="0"/>
              <a:t>?</a:t>
            </a:r>
          </a:p>
          <a:p>
            <a:r>
              <a:rPr lang="nl-NL" dirty="0"/>
              <a:t>Accommodatie verhuren</a:t>
            </a:r>
          </a:p>
          <a:p>
            <a:r>
              <a:rPr lang="nl-NL" dirty="0"/>
              <a:t>Pakketreizen: </a:t>
            </a:r>
            <a:r>
              <a:rPr lang="nl-NL" dirty="0" err="1"/>
              <a:t>vliegen+huur</a:t>
            </a:r>
            <a:r>
              <a:rPr lang="nl-NL" dirty="0"/>
              <a:t> </a:t>
            </a:r>
            <a:r>
              <a:rPr lang="nl-NL" dirty="0" err="1"/>
              <a:t>auto+accommodatie</a:t>
            </a:r>
            <a:endParaRPr lang="nl-NL" dirty="0"/>
          </a:p>
          <a:p>
            <a:r>
              <a:rPr lang="nl-NL" dirty="0"/>
              <a:t>Exploitatie van een camping/huis/…</a:t>
            </a:r>
          </a:p>
          <a:p>
            <a:r>
              <a:rPr lang="nl-NL" dirty="0"/>
              <a:t>(</a:t>
            </a:r>
            <a:r>
              <a:rPr lang="nl-NL" dirty="0" err="1"/>
              <a:t>kids</a:t>
            </a:r>
            <a:r>
              <a:rPr lang="nl-NL" dirty="0"/>
              <a:t>)entertainment / feesten</a:t>
            </a:r>
          </a:p>
          <a:p>
            <a:r>
              <a:rPr lang="nl-NL" dirty="0"/>
              <a:t>Dagtrips/excursies</a:t>
            </a:r>
          </a:p>
          <a:p>
            <a:r>
              <a:rPr lang="nl-NL" dirty="0"/>
              <a:t>Verzekeringen</a:t>
            </a:r>
          </a:p>
        </p:txBody>
      </p:sp>
    </p:spTree>
    <p:extLst>
      <p:ext uri="{BB962C8B-B14F-4D97-AF65-F5344CB8AC3E}">
        <p14:creationId xmlns:p14="http://schemas.microsoft.com/office/powerpoint/2010/main" val="17924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Vrijetijdsproducten</a:t>
            </a:r>
          </a:p>
        </p:txBody>
      </p:sp>
      <p:pic>
        <p:nvPicPr>
          <p:cNvPr id="11266" name="Picture 2" descr="Koninklijk Theater Tuschinski, Amsterdam - Pathé">
            <a:extLst>
              <a:ext uri="{FF2B5EF4-FFF2-40B4-BE49-F238E27FC236}">
                <a16:creationId xmlns:a16="http://schemas.microsoft.com/office/drawing/2014/main" id="{9A5FD83E-04F2-DA39-EC5F-E9B9D93A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12192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Wat zijn vrijetijdsproducten van een:</a:t>
            </a:r>
          </a:p>
          <a:p>
            <a:pPr marL="0" indent="0">
              <a:buNone/>
            </a:pPr>
            <a:r>
              <a:rPr lang="nl-NL" b="1" dirty="0"/>
              <a:t>Bioscoop</a:t>
            </a:r>
            <a:r>
              <a:rPr lang="nl-NL" dirty="0"/>
              <a:t>?</a:t>
            </a:r>
          </a:p>
          <a:p>
            <a:r>
              <a:rPr lang="nl-NL" dirty="0"/>
              <a:t>Films</a:t>
            </a:r>
          </a:p>
          <a:p>
            <a:r>
              <a:rPr lang="nl-NL" dirty="0"/>
              <a:t>Ladies </a:t>
            </a:r>
            <a:r>
              <a:rPr lang="nl-NL" dirty="0" err="1"/>
              <a:t>Night</a:t>
            </a:r>
            <a:endParaRPr lang="nl-NL" dirty="0"/>
          </a:p>
          <a:p>
            <a:r>
              <a:rPr lang="nl-NL" dirty="0" err="1"/>
              <a:t>Kids</a:t>
            </a:r>
            <a:r>
              <a:rPr lang="nl-NL" dirty="0"/>
              <a:t> middag</a:t>
            </a:r>
          </a:p>
          <a:p>
            <a:r>
              <a:rPr lang="nl-NL" dirty="0"/>
              <a:t>Movie Marathon</a:t>
            </a:r>
          </a:p>
          <a:p>
            <a:r>
              <a:rPr lang="nl-NL" dirty="0"/>
              <a:t>Voetbal live uitzenden</a:t>
            </a:r>
          </a:p>
          <a:p>
            <a:r>
              <a:rPr lang="nl-NL" dirty="0"/>
              <a:t>Opera</a:t>
            </a:r>
          </a:p>
          <a:p>
            <a:r>
              <a:rPr lang="nl-NL" dirty="0"/>
              <a:t>Film première (rode loper)</a:t>
            </a:r>
          </a:p>
          <a:p>
            <a:r>
              <a:rPr lang="nl-NL" dirty="0"/>
              <a:t>Handige programmering voor de doelgroep</a:t>
            </a:r>
          </a:p>
        </p:txBody>
      </p:sp>
    </p:spTree>
    <p:extLst>
      <p:ext uri="{BB962C8B-B14F-4D97-AF65-F5344CB8AC3E}">
        <p14:creationId xmlns:p14="http://schemas.microsoft.com/office/powerpoint/2010/main" val="23408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200" b="1" dirty="0">
              <a:solidFill>
                <a:srgbClr val="B8A1FF"/>
              </a:solidFill>
              <a:latin typeface="Arial"/>
              <a:cs typeface="Arial"/>
            </a:endParaRPr>
          </a:p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2 – vrijetijdsbedrijven en producten, </a:t>
            </a:r>
          </a:p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trends en hypes</a:t>
            </a:r>
          </a:p>
          <a:p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30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Trends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Hypes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Vrijetijdsbedrijven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Vrijetijdsproducten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34020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irculaire standbouw wordt de standaard' | Duurzaam Gebouwd">
            <a:extLst>
              <a:ext uri="{FF2B5EF4-FFF2-40B4-BE49-F238E27FC236}">
                <a16:creationId xmlns:a16="http://schemas.microsoft.com/office/drawing/2014/main" id="{D400D84F-BA77-4C8E-4715-222C08A93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84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En nog veel meer: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Retail: sportwinkels, groothandel voor levensmiddelen</a:t>
            </a:r>
          </a:p>
          <a:p>
            <a:pPr marL="0" indent="0">
              <a:buNone/>
            </a:pPr>
            <a:r>
              <a:rPr lang="nl-NL" dirty="0"/>
              <a:t>Beroepen: sup-instructrice, licht en </a:t>
            </a:r>
            <a:r>
              <a:rPr lang="nl-NL" dirty="0" err="1"/>
              <a:t>geluids</a:t>
            </a:r>
            <a:r>
              <a:rPr lang="nl-NL" dirty="0"/>
              <a:t> technici, barman/vrouw, </a:t>
            </a:r>
          </a:p>
          <a:p>
            <a:pPr marL="0" indent="0">
              <a:buNone/>
            </a:pPr>
            <a:r>
              <a:rPr lang="nl-NL" dirty="0"/>
              <a:t>Services: </a:t>
            </a:r>
            <a:r>
              <a:rPr lang="nl-NL" dirty="0" err="1"/>
              <a:t>standbouwers</a:t>
            </a:r>
            <a:r>
              <a:rPr lang="nl-NL" dirty="0"/>
              <a:t>, streaming diensten, horeca uitzendbureau</a:t>
            </a:r>
          </a:p>
          <a:p>
            <a:pPr marL="0" indent="0">
              <a:buNone/>
            </a:pPr>
            <a:r>
              <a:rPr lang="nl-NL" dirty="0"/>
              <a:t>Horeca: Hotel Restaurant Café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00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Opdracht: Trends en hypes (in de vrijetijd)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0454" cy="47888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nl-NL" dirty="0"/>
              <a:t>Maak tweetallen. </a:t>
            </a:r>
          </a:p>
          <a:p>
            <a:pPr marL="0" indent="0" algn="ctr">
              <a:buNone/>
            </a:pPr>
            <a:r>
              <a:rPr lang="nl-NL" dirty="0"/>
              <a:t>5 minuten per punt om te discussiëren (dus totaal 10 minuten)</a:t>
            </a:r>
          </a:p>
          <a:p>
            <a:pPr marL="0" indent="0" algn="ctr">
              <a:buNone/>
            </a:pPr>
            <a:r>
              <a:rPr lang="nl-NL" dirty="0"/>
              <a:t>1-2 minuten om jullie uitkomsten te presenteren aan de klas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 </a:t>
            </a:r>
            <a:r>
              <a:rPr lang="nl-NL" b="1" dirty="0"/>
              <a:t>Wat is in jouw wereld (bubbel) een hype of trends onder jou en je vrienden/leeftijdsgenoten?</a:t>
            </a:r>
          </a:p>
          <a:p>
            <a:r>
              <a:rPr lang="nl-NL" dirty="0"/>
              <a:t>Producten, diensten, activiteiten, 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</a:t>
            </a:r>
            <a:r>
              <a:rPr lang="nl-NL" b="1" dirty="0"/>
              <a:t>Zien jullie trends en hypes in de manier waarop jij of de mensen om je heen </a:t>
            </a:r>
            <a:r>
              <a:rPr lang="nl-NL" dirty="0"/>
              <a:t>(vrienden / familie) </a:t>
            </a:r>
          </a:p>
          <a:p>
            <a:pPr marL="0" indent="0">
              <a:buNone/>
            </a:pPr>
            <a:r>
              <a:rPr lang="nl-NL" b="1" dirty="0"/>
              <a:t>hun vrijetijd anders zijn gaan invullende afgelopen jaren?</a:t>
            </a:r>
          </a:p>
          <a:p>
            <a:r>
              <a:rPr lang="nl-NL" dirty="0"/>
              <a:t>Dagelijkse vrijetijdsbesteding</a:t>
            </a:r>
          </a:p>
          <a:p>
            <a:r>
              <a:rPr lang="nl-NL" dirty="0"/>
              <a:t>Vakantie</a:t>
            </a:r>
          </a:p>
          <a:p>
            <a:r>
              <a:rPr lang="nl-NL" dirty="0"/>
              <a:t>Recreatie</a:t>
            </a:r>
          </a:p>
          <a:p>
            <a:r>
              <a:rPr lang="nl-NL" dirty="0"/>
              <a:t>Sporten</a:t>
            </a:r>
          </a:p>
          <a:p>
            <a:r>
              <a:rPr lang="nl-N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366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Leerdoelen - les 2 – vrijetijdsbedrijven en producten, </a:t>
            </a:r>
            <a:br>
              <a:rPr lang="nl-NL" sz="3600" b="1" dirty="0"/>
            </a:br>
            <a:r>
              <a:rPr lang="nl-NL" sz="3600" b="1" dirty="0"/>
              <a:t>trends en hypes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Aan het einde van de les:</a:t>
            </a:r>
          </a:p>
          <a:p>
            <a:r>
              <a:rPr lang="nl-NL" sz="2200" dirty="0"/>
              <a:t>Het verschil tussen trends en hypes aangeven</a:t>
            </a:r>
          </a:p>
          <a:p>
            <a:r>
              <a:rPr lang="nl-NL" sz="2200" dirty="0"/>
              <a:t>Voorbeelden geven van vrijetijdsbedrijven</a:t>
            </a:r>
          </a:p>
          <a:p>
            <a:r>
              <a:rPr lang="nl-NL" sz="2200" dirty="0"/>
              <a:t>Voorbeelden geven van vrijetijdsproducten</a:t>
            </a:r>
          </a:p>
        </p:txBody>
      </p:sp>
      <p:pic>
        <p:nvPicPr>
          <p:cNvPr id="12290" name="Picture 2" descr="EDI | Lesdoelen en succescriteria – Leren Vlaanderen">
            <a:extLst>
              <a:ext uri="{FF2B5EF4-FFF2-40B4-BE49-F238E27FC236}">
                <a16:creationId xmlns:a16="http://schemas.microsoft.com/office/drawing/2014/main" id="{DD8830BD-345E-6BC9-185B-28AA885BF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3" y="5199611"/>
            <a:ext cx="6317673" cy="16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0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 3 grootste investering hypes van 2021 | AllesOverCrypto">
            <a:extLst>
              <a:ext uri="{FF2B5EF4-FFF2-40B4-BE49-F238E27FC236}">
                <a16:creationId xmlns:a16="http://schemas.microsoft.com/office/drawing/2014/main" id="{F8D66C6F-1814-B0AC-917E-D1343B3AA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76" y="282098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B606C2-5BF9-4C01-B02F-0495AB57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380B1-7184-4AD7-96A8-5D421148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Interview bespreken</a:t>
            </a:r>
          </a:p>
          <a:p>
            <a:r>
              <a:rPr lang="nl-NL" dirty="0"/>
              <a:t>Trends, hypes, rages, ontwikkelingen</a:t>
            </a:r>
          </a:p>
          <a:p>
            <a:r>
              <a:rPr lang="nl-NL" dirty="0"/>
              <a:t>Trendwatcher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Hype: Nederlandse vertaling, betekenis, synoniemen, antoniemen, uitspraak,  voorbeeldzinnen, transcriptie, definitie, zinnen">
            <a:extLst>
              <a:ext uri="{FF2B5EF4-FFF2-40B4-BE49-F238E27FC236}">
                <a16:creationId xmlns:a16="http://schemas.microsoft.com/office/drawing/2014/main" id="{3E399D8A-6129-00E4-FA6F-15AC380D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0" y="1825625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8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36E3A-B3B9-45E1-5165-5E7BC86E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Interview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83F978-9288-0C8F-B721-A978CE733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Open je laptop</a:t>
            </a:r>
          </a:p>
          <a:p>
            <a:pPr marL="514350" indent="-514350">
              <a:buAutoNum type="arabicPeriod"/>
            </a:pPr>
            <a:r>
              <a:rPr lang="nl-NL" dirty="0"/>
              <a:t>Ga naar Teams 2223 SM41 P1 – kanaal Vrijetijd -  tab &gt; MURAL les 2</a:t>
            </a:r>
          </a:p>
          <a:p>
            <a:pPr marL="514350" indent="-514350">
              <a:buAutoNum type="arabicPeriod"/>
            </a:pPr>
            <a:r>
              <a:rPr lang="nl-NL" dirty="0"/>
              <a:t>Dubbel klik om een post-it te maken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hoe ging het? </a:t>
            </a:r>
            <a:r>
              <a:rPr lang="nl-NL" sz="2200" i="1" dirty="0"/>
              <a:t>(je mag het woord GOED niet gebruiken)</a:t>
            </a:r>
          </a:p>
          <a:p>
            <a:r>
              <a:rPr lang="nl-NL" dirty="0"/>
              <a:t>is het gelukt om je aan de interview stappen te houden?</a:t>
            </a:r>
          </a:p>
          <a:p>
            <a:r>
              <a:rPr lang="nl-NL" dirty="0"/>
              <a:t>welke inzichten op het gebied van vrijetijd heb je opgedaan?</a:t>
            </a:r>
          </a:p>
          <a:p>
            <a:r>
              <a:rPr lang="nl-NL" dirty="0"/>
              <a:t>welke andere inzichten heb je opgedaan?</a:t>
            </a:r>
          </a:p>
        </p:txBody>
      </p:sp>
    </p:spTree>
    <p:extLst>
      <p:ext uri="{BB962C8B-B14F-4D97-AF65-F5344CB8AC3E}">
        <p14:creationId xmlns:p14="http://schemas.microsoft.com/office/powerpoint/2010/main" val="14729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Leerdoelen - les 2 – vrijetijdsbedrijven en producten, </a:t>
            </a:r>
            <a:br>
              <a:rPr lang="nl-NL" sz="3600" b="1" dirty="0"/>
            </a:br>
            <a:r>
              <a:rPr lang="nl-NL" sz="3600" b="1" dirty="0"/>
              <a:t>trends en hypes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Aan het einde van de les:</a:t>
            </a:r>
          </a:p>
          <a:p>
            <a:r>
              <a:rPr lang="nl-NL" sz="2200" dirty="0"/>
              <a:t>Het verschil tussen trends en hypes aangeven</a:t>
            </a:r>
          </a:p>
          <a:p>
            <a:r>
              <a:rPr lang="nl-NL" sz="2200" dirty="0"/>
              <a:t>Voorbeelden geven van vrijetijdsbedrijven</a:t>
            </a:r>
          </a:p>
          <a:p>
            <a:r>
              <a:rPr lang="nl-NL" sz="2200" dirty="0"/>
              <a:t>Voorbeelden geven van vrijetijdsproducten</a:t>
            </a:r>
          </a:p>
        </p:txBody>
      </p:sp>
      <p:pic>
        <p:nvPicPr>
          <p:cNvPr id="4" name="Picture 2" descr="EDI | Lesdoelen en succescriteria – Leren Vlaanderen">
            <a:extLst>
              <a:ext uri="{FF2B5EF4-FFF2-40B4-BE49-F238E27FC236}">
                <a16:creationId xmlns:a16="http://schemas.microsoft.com/office/drawing/2014/main" id="{C05C3BB6-1F05-3249-6457-CCD49BE5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3" y="5199611"/>
            <a:ext cx="6317673" cy="16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Trend</a:t>
            </a:r>
            <a:r>
              <a:rPr lang="nl-NL" dirty="0"/>
              <a:t> 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4425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een trend volgens jou?</a:t>
            </a:r>
          </a:p>
          <a:p>
            <a:pPr marL="0" indent="0">
              <a:buNone/>
            </a:pPr>
            <a:r>
              <a:rPr lang="nl-NL" dirty="0"/>
              <a:t>Noem een voorbeeld van een trend.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Trend = </a:t>
            </a:r>
            <a:r>
              <a:rPr lang="nl-NL" dirty="0"/>
              <a:t>een koers die zich gedurende een langere periode in een bepaalde duidelijke richting beweegt.</a:t>
            </a:r>
            <a:br>
              <a:rPr lang="nl-NL" dirty="0"/>
            </a:br>
            <a:endParaRPr lang="nl-NL" dirty="0"/>
          </a:p>
        </p:txBody>
      </p:sp>
      <p:pic>
        <p:nvPicPr>
          <p:cNvPr id="3076" name="Picture 4" descr="Bitcoin Update: The Trend is your Friend, maar hoelang nog?">
            <a:extLst>
              <a:ext uri="{FF2B5EF4-FFF2-40B4-BE49-F238E27FC236}">
                <a16:creationId xmlns:a16="http://schemas.microsoft.com/office/drawing/2014/main" id="{A43150D5-A6EB-95D9-3B4C-2E5B372A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4368302"/>
            <a:ext cx="5375564" cy="24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ze grafiek toont het potentieel van goud - Slim Beleggen">
            <a:extLst>
              <a:ext uri="{FF2B5EF4-FFF2-40B4-BE49-F238E27FC236}">
                <a16:creationId xmlns:a16="http://schemas.microsoft.com/office/drawing/2014/main" id="{018756F1-3C5F-CD71-B1DE-FA607D3D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65" y="952887"/>
            <a:ext cx="4852735" cy="341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Hype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73911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dirty="0"/>
              <a:t>Wat is volgens jou een hype?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b="1" dirty="0"/>
              <a:t>Hype</a:t>
            </a:r>
            <a:r>
              <a:rPr lang="nl-NL" dirty="0"/>
              <a:t> =  is een verschijnsel dat </a:t>
            </a:r>
            <a:br>
              <a:rPr lang="nl-NL" dirty="0"/>
            </a:br>
            <a:r>
              <a:rPr lang="nl-NL" dirty="0"/>
              <a:t>tijdelijk bovenmatige (media-) aandacht krijgt en daardoor belangrijker lijkt dan het in werkelijkheid is.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b="1" dirty="0"/>
              <a:t>Synoniemen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Modegril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Plotselinge rage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Publiekssensatie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 err="1"/>
              <a:t>Viral</a:t>
            </a:r>
            <a:endParaRPr lang="nl-NL" dirty="0"/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Een hype kan een trend worden.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CAFBB1D2-BE2D-E4CE-F52B-552CD083C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14607DE-F1F5-0B9E-931E-C63CA6BF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964429"/>
            <a:ext cx="5739115" cy="38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Hype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73911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dirty="0"/>
              <a:t>Wat kan een hype zijn?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b="1" dirty="0"/>
              <a:t>Voorbeelden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Artiest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>
                <a:hlinkClick r:id="rId3"/>
              </a:rPr>
              <a:t>Stopwoorden</a:t>
            </a: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Product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Kleding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Video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Actie (&gt; &gt; &gt;)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… vrijwel alles…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CAFBB1D2-BE2D-E4CE-F52B-552CD083C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Onlinemedia 3" title="Donald Trump ALS Ice Bucket Challenge">
            <a:hlinkClick r:id="" action="ppaction://media"/>
            <a:extLst>
              <a:ext uri="{FF2B5EF4-FFF2-40B4-BE49-F238E27FC236}">
                <a16:creationId xmlns:a16="http://schemas.microsoft.com/office/drawing/2014/main" id="{1579955B-FD4A-0224-62A3-6BA3A5CB6F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8328" y="1285765"/>
            <a:ext cx="5651369" cy="3193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D6FFB2-868E-266D-4B1B-A602F2D6F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328" y="4613725"/>
            <a:ext cx="4890103" cy="20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Trends en hypes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0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onderscheid is niet eenvoudig: we kunnen immers pas met zekerheid zeggen of iets een hype of een trend is geweest als we terugkijken.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echte kunst is: hoe schat je van tevoren of iets een trend of een hype is, vóórdat je er in investeert? (</a:t>
            </a:r>
            <a:r>
              <a:rPr lang="nl-NL" dirty="0" err="1"/>
              <a:t>trendwatching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Trends volgens </a:t>
            </a:r>
            <a:r>
              <a:rPr lang="nl-NL" dirty="0">
                <a:hlinkClick r:id="rId2"/>
              </a:rPr>
              <a:t>onderzoek van Instagram </a:t>
            </a:r>
            <a:r>
              <a:rPr lang="nl-NL" dirty="0"/>
              <a:t>onder Generatie Z.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072454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1152</TotalTime>
  <Words>946</Words>
  <Application>Microsoft Office PowerPoint</Application>
  <PresentationFormat>Breedbeeld</PresentationFormat>
  <Paragraphs>183</Paragraphs>
  <Slides>22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ui-sans-serif</vt:lpstr>
      <vt:lpstr>Wingdings</vt:lpstr>
      <vt:lpstr>Yuverta_blanco</vt:lpstr>
      <vt:lpstr>Mijn Leefomgeving</vt:lpstr>
      <vt:lpstr>PowerPoint-presentatie</vt:lpstr>
      <vt:lpstr>Vandaag</vt:lpstr>
      <vt:lpstr>Interview</vt:lpstr>
      <vt:lpstr>Leerdoelen - les 2 – vrijetijdsbedrijven en producten,  trends en hypes</vt:lpstr>
      <vt:lpstr>Trend  </vt:lpstr>
      <vt:lpstr>Hype </vt:lpstr>
      <vt:lpstr>Hype </vt:lpstr>
      <vt:lpstr>Trends en hypes </vt:lpstr>
      <vt:lpstr>Trends en hypes  in generaties/doelgroepen</vt:lpstr>
      <vt:lpstr>Trends en hypes  in de vrijetijd</vt:lpstr>
      <vt:lpstr>Trendwatcher = analist</vt:lpstr>
      <vt:lpstr>Vrijetijdsbedrijven</vt:lpstr>
      <vt:lpstr>Vrijetijdsproducten</vt:lpstr>
      <vt:lpstr>PowerPoint-presentatie</vt:lpstr>
      <vt:lpstr>Vrijetijdsproducten</vt:lpstr>
      <vt:lpstr>Vrijetijdsproducten</vt:lpstr>
      <vt:lpstr>Vrijetijdsproducten</vt:lpstr>
      <vt:lpstr>Vrijetijdsproducten</vt:lpstr>
      <vt:lpstr>Vrijetijdsproducten</vt:lpstr>
      <vt:lpstr>Opdracht: Trends en hypes (in de vrijetijd)</vt:lpstr>
      <vt:lpstr>Leerdoelen - les 2 – vrijetijdsbedrijven en producten,  trends en hypes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 Leefomgeving</dc:title>
  <dc:creator>Tim Lagas</dc:creator>
  <cp:lastModifiedBy>Tim Lagas</cp:lastModifiedBy>
  <cp:revision>2</cp:revision>
  <dcterms:created xsi:type="dcterms:W3CDTF">2022-06-27T10:53:00Z</dcterms:created>
  <dcterms:modified xsi:type="dcterms:W3CDTF">2022-09-20T06:57:12Z</dcterms:modified>
</cp:coreProperties>
</file>